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E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60"/>
    <p:restoredTop sz="94694"/>
  </p:normalViewPr>
  <p:slideViewPr>
    <p:cSldViewPr snapToGrid="0">
      <p:cViewPr varScale="1">
        <p:scale>
          <a:sx n="96" d="100"/>
          <a:sy n="96" d="100"/>
        </p:scale>
        <p:origin x="176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DD7C7-606A-FBAF-99DC-321362083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119699-482A-0701-02CA-F5352EC7A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86CA2-D9C5-469A-90FE-7E1722B21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E11-32FC-B745-A64E-A6FB2E84F7D5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0B977-F065-862F-5C5D-6C7F5E1CB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36724F-4039-51B3-3C80-8B262CC6E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B3C4-CBE1-2F46-AA27-8A806D09E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70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273E6-2E34-4FBA-2CB8-CB945F40E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F36899-CAAC-76F3-C436-6A66E970C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11010-89B5-21AC-A10F-1F40F2DD1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E11-32FC-B745-A64E-A6FB2E84F7D5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E2D1C-DADF-0E19-6FF7-0D6CB0D2A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1E40E-A5DD-44F3-2760-613F5A4A5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B3C4-CBE1-2F46-AA27-8A806D09E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322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FA556B-F142-B34F-9748-949A3714F1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A6632B-A01B-8489-5F8D-518770EB0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72288-A489-84B0-3F05-99DEDF5BE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E11-32FC-B745-A64E-A6FB2E84F7D5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402B1-D344-055E-A819-A1E32C299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B1276D-5948-00CB-37AD-7A6D915C0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B3C4-CBE1-2F46-AA27-8A806D09E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544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0FE0-A025-93E8-2084-E2AEBE14A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1F5F0-487E-0B8A-5613-5B920C940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49159-1FC9-A4BE-F834-AC569CD0E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E11-32FC-B745-A64E-A6FB2E84F7D5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404FF-D3F8-3C9A-65AD-9DAFBBEDA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09B41-8651-FD28-87FF-EF798B5F4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B3C4-CBE1-2F46-AA27-8A806D09E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677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0C65D-4399-7DEB-6C40-7367667D1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155F21-8079-9C01-C165-5A1F419D8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D34B5-3225-625A-D2A4-EFD2B4402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E11-32FC-B745-A64E-A6FB2E84F7D5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94A0D-C871-CC59-3AB7-6A9B3C6BE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159F2A-EEE3-9770-66F5-5A95BC464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B3C4-CBE1-2F46-AA27-8A806D09E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74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BF73D-35E2-FAC6-80F1-EF96E9C24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1582D-B362-B6F7-C214-70BD421AB5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5EEF6C-A6CF-DF03-8240-7170A931A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F0BA1-0BAD-982E-34D6-40B1343D1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E11-32FC-B745-A64E-A6FB2E84F7D5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B78F1-479C-3E1B-1FB0-9942AD1A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DDE61B-C6EB-3135-0606-6748618A2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B3C4-CBE1-2F46-AA27-8A806D09E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010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BD975-DB72-AE2D-BB06-25AB1C9BA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0B5C6-736E-F241-6343-A2FDDAD57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DAD274-9EB4-3559-8AAF-A4023C498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7DFEC1-BD3A-A851-4104-9C2D77A99C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FEE730-6C6F-129A-0B8B-C34D307967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302D8C-BD53-7A6C-D65C-CEC6E4202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E11-32FC-B745-A64E-A6FB2E84F7D5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6439F3-182D-4151-3399-CE74C88A4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C7CFAF-36BB-9BCE-842C-754851F85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B3C4-CBE1-2F46-AA27-8A806D09E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75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8AC15-DE08-6AC1-BDAA-8BC479A4D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9D841A-03C8-2BAE-3CC8-3149A71D4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E11-32FC-B745-A64E-A6FB2E84F7D5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FB24BB-F070-4B3C-5B68-B86900289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3BDBC0-D551-70BE-3EE6-89B257E7D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B3C4-CBE1-2F46-AA27-8A806D09E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808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56088A-0581-906F-8490-51653A3AD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E11-32FC-B745-A64E-A6FB2E84F7D5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D920-5810-80E3-8924-F77CE02F3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92F61F-61EC-3EA4-78F3-9DA767FE2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B3C4-CBE1-2F46-AA27-8A806D09E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74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B2B75-846A-B703-9481-416AFBE7C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0C6EA-A4A1-627A-401A-837403C59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3537C7-4CE0-5CC5-533E-A71534E88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8C9E96-26E4-532F-ED00-2702F6682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E11-32FC-B745-A64E-A6FB2E84F7D5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1459B-382F-93E2-8CB2-BC2F5124C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35A677-04BA-372B-2CED-22B68C4AC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B3C4-CBE1-2F46-AA27-8A806D09E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432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F2E53-8047-368B-EFDB-DF8B22F41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6D19D3-4852-3AEF-8478-EA868558DD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85E9B6-8F61-1F3E-F3FA-18A4031DA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DA41A9-9450-018D-83B6-3D02C695D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E11-32FC-B745-A64E-A6FB2E84F7D5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A199F2-7298-DF7C-020E-F1B166DF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B0EFEE-CDE9-34B0-32DE-D1DD46825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B3C4-CBE1-2F46-AA27-8A806D09E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395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A9C156-562F-6E7D-E5FD-55B0561E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A0C28F-967A-915F-856D-B962E03AE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EEA08-AFB5-A980-D248-9458D10877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10AE11-32FC-B745-A64E-A6FB2E84F7D5}" type="datetimeFigureOut">
              <a:rPr lang="en-GB" smtClean="0"/>
              <a:t>06/11/2025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0B756-6090-FB5E-AFF3-BFD32FCBD4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796C2-F48C-065E-6F53-818A67B32F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DAB3C4-CBE1-2F46-AA27-8A806D09E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317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5CA53-C3E3-84DD-AAC6-B4BDD93FD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728" y="1585897"/>
            <a:ext cx="7716033" cy="3287541"/>
          </a:xfrm>
        </p:spPr>
        <p:txBody>
          <a:bodyPr anchor="ctr">
            <a:normAutofit/>
          </a:bodyPr>
          <a:lstStyle/>
          <a:p>
            <a:pPr algn="l"/>
            <a:r>
              <a:rPr lang="en-GB" sz="8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How’s </a:t>
            </a:r>
            <a:r>
              <a:rPr lang="en-GB" sz="8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en-GB" sz="8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GB" sz="8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8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revision going?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CB09C-98B1-070B-F7A6-B0A49B9B3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657" y="4301295"/>
            <a:ext cx="9144000" cy="759897"/>
          </a:xfrm>
        </p:spPr>
        <p:txBody>
          <a:bodyPr anchor="ctr"/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 are a couple of things to keep you on track!</a:t>
            </a:r>
          </a:p>
        </p:txBody>
      </p:sp>
    </p:spTree>
    <p:extLst>
      <p:ext uri="{BB962C8B-B14F-4D97-AF65-F5344CB8AC3E}">
        <p14:creationId xmlns:p14="http://schemas.microsoft.com/office/powerpoint/2010/main" val="646890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DFE2F7-E3AA-4035-7E18-7E2BA4FA50D3}"/>
              </a:ext>
            </a:extLst>
          </p:cNvPr>
          <p:cNvSpPr txBox="1">
            <a:spLocks/>
          </p:cNvSpPr>
          <p:nvPr/>
        </p:nvSpPr>
        <p:spPr>
          <a:xfrm>
            <a:off x="199372" y="2008821"/>
            <a:ext cx="6401844" cy="2638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GB" sz="6600" b="1" u="none" strike="noStrike" dirty="0">
                <a:solidFill>
                  <a:srgbClr val="FECE0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Work on that weak topic every day </a:t>
            </a:r>
            <a:r>
              <a:rPr lang="en-GB" sz="66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for one week and you'll grow in confidence. </a:t>
            </a:r>
            <a:r>
              <a:rPr lang="en-GB" sz="12800" b="1" u="none" strike="noStrike" dirty="0">
                <a:solidFill>
                  <a:srgbClr val="FECE0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You can do it</a:t>
            </a:r>
            <a:r>
              <a:rPr lang="en-GB" sz="128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en-GB" sz="6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676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870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DFE2F7-E3AA-4035-7E18-7E2BA4FA50D3}"/>
              </a:ext>
            </a:extLst>
          </p:cNvPr>
          <p:cNvSpPr txBox="1">
            <a:spLocks/>
          </p:cNvSpPr>
          <p:nvPr/>
        </p:nvSpPr>
        <p:spPr>
          <a:xfrm>
            <a:off x="449893" y="1022902"/>
            <a:ext cx="10515600" cy="3824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en-GB" sz="3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kumimoji="0" lang="en-GB" sz="3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You don't have to be good to start...</a:t>
            </a:r>
            <a:br>
              <a:rPr kumimoji="0" lang="en-GB" sz="1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GB" sz="1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just have to</a:t>
            </a:r>
            <a:b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start to be good</a:t>
            </a:r>
            <a: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n-GB" sz="3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" </a:t>
            </a:r>
            <a:br>
              <a:rPr kumimoji="0" lang="en-GB" sz="3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sz="11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Joe Sabah</a:t>
            </a:r>
            <a:endParaRPr kumimoji="0" lang="en-GB" sz="3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01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DFE2F7-E3AA-4035-7E18-7E2BA4FA50D3}"/>
              </a:ext>
            </a:extLst>
          </p:cNvPr>
          <p:cNvSpPr txBox="1">
            <a:spLocks/>
          </p:cNvSpPr>
          <p:nvPr/>
        </p:nvSpPr>
        <p:spPr>
          <a:xfrm>
            <a:off x="437367" y="615467"/>
            <a:ext cx="8518744" cy="4633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kumimoji="0" lang="en-GB" sz="6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Many of us don't get going because we fear we're not good enough. </a:t>
            </a:r>
          </a:p>
          <a:p>
            <a:pPr>
              <a:defRPr/>
            </a:pPr>
            <a:endParaRPr lang="en-GB" sz="6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kumimoji="0" lang="en-GB" sz="8500" b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But the only way to get good is to begin.</a:t>
            </a:r>
            <a:r>
              <a:rPr kumimoji="0" lang="en-GB" sz="85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GB" sz="9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DFE2F7-E3AA-4035-7E18-7E2BA4FA50D3}"/>
              </a:ext>
            </a:extLst>
          </p:cNvPr>
          <p:cNvSpPr txBox="1">
            <a:spLocks/>
          </p:cNvSpPr>
          <p:nvPr/>
        </p:nvSpPr>
        <p:spPr>
          <a:xfrm>
            <a:off x="512523" y="1157810"/>
            <a:ext cx="7842336" cy="35770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GB" sz="6600" b="1" u="none" strike="noStrike" dirty="0">
                <a:solidFill>
                  <a:srgbClr val="FECE0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Commit</a:t>
            </a:r>
            <a:r>
              <a:rPr lang="en-GB" sz="66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to a specific time and </a:t>
            </a:r>
            <a:r>
              <a:rPr lang="en-GB" sz="6600" b="1" u="none" strike="noStrike" dirty="0">
                <a:solidFill>
                  <a:srgbClr val="FECE0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start</a:t>
            </a:r>
            <a:r>
              <a:rPr lang="en-GB" sz="66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revising tonight!</a:t>
            </a:r>
            <a:endParaRPr lang="en-GB" sz="6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539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DB4A34E-57EC-768B-2BA5-D89A649BC018}"/>
              </a:ext>
            </a:extLst>
          </p:cNvPr>
          <p:cNvSpPr txBox="1">
            <a:spLocks/>
          </p:cNvSpPr>
          <p:nvPr/>
        </p:nvSpPr>
        <p:spPr>
          <a:xfrm>
            <a:off x="675361" y="856890"/>
            <a:ext cx="6464474" cy="4502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"Start from wherever you are</a:t>
            </a:r>
            <a:b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srgbClr val="FECE0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with whatever you've got</a:t>
            </a:r>
            <a: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." </a:t>
            </a:r>
            <a:br>
              <a:rPr kumimoji="0" lang="en-GB" sz="6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sz="2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Jim </a:t>
            </a:r>
            <a:r>
              <a:rPr kumimoji="0" lang="en-GB" sz="20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Rohn</a:t>
            </a:r>
            <a:endParaRPr kumimoji="0" lang="en-GB" sz="60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407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DFE2F7-E3AA-4035-7E18-7E2BA4FA50D3}"/>
              </a:ext>
            </a:extLst>
          </p:cNvPr>
          <p:cNvSpPr txBox="1">
            <a:spLocks/>
          </p:cNvSpPr>
          <p:nvPr/>
        </p:nvSpPr>
        <p:spPr>
          <a:xfrm>
            <a:off x="436720" y="715676"/>
            <a:ext cx="7354469" cy="4633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kumimoji="0" lang="en-GB" sz="4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We can waste so much time wishing we were smarter. </a:t>
            </a:r>
          </a:p>
          <a:p>
            <a:pPr algn="ctr">
              <a:defRPr/>
            </a:pPr>
            <a:endParaRPr lang="en-GB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en-GB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kumimoji="0" lang="en-GB" sz="6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all we need to do is </a:t>
            </a:r>
            <a:r>
              <a:rPr kumimoji="0" lang="en-GB" sz="6600" b="1" u="none" strike="noStrike" kern="1200" cap="none" spc="0" normalizeH="0" baseline="0" noProof="0" dirty="0">
                <a:ln>
                  <a:noFill/>
                </a:ln>
                <a:solidFill>
                  <a:srgbClr val="FECE0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focus on improving</a:t>
            </a:r>
            <a:r>
              <a:rPr kumimoji="0" lang="en-GB" sz="6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GB" sz="72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478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DFE2F7-E3AA-4035-7E18-7E2BA4FA50D3}"/>
              </a:ext>
            </a:extLst>
          </p:cNvPr>
          <p:cNvSpPr txBox="1">
            <a:spLocks/>
          </p:cNvSpPr>
          <p:nvPr/>
        </p:nvSpPr>
        <p:spPr>
          <a:xfrm>
            <a:off x="287056" y="2034633"/>
            <a:ext cx="4961350" cy="2638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r>
              <a:rPr lang="en-GB" sz="66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Pick </a:t>
            </a:r>
            <a:r>
              <a:rPr lang="en-GB" sz="6600" b="1" u="none" strike="noStrike" dirty="0">
                <a:solidFill>
                  <a:srgbClr val="FECE0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one weak topic</a:t>
            </a:r>
            <a:r>
              <a:rPr lang="en-GB" sz="66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from one subject and </a:t>
            </a:r>
            <a:r>
              <a:rPr lang="en-GB" sz="6600" b="1" u="none" strike="noStrike" dirty="0">
                <a:solidFill>
                  <a:srgbClr val="FECE0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revise it today</a:t>
            </a:r>
            <a:r>
              <a:rPr lang="en-GB" sz="6600" b="1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en-GB" sz="6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225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DB4A34E-57EC-768B-2BA5-D89A649BC018}"/>
              </a:ext>
            </a:extLst>
          </p:cNvPr>
          <p:cNvSpPr txBox="1">
            <a:spLocks/>
          </p:cNvSpPr>
          <p:nvPr/>
        </p:nvSpPr>
        <p:spPr>
          <a:xfrm>
            <a:off x="145773" y="0"/>
            <a:ext cx="8968636" cy="3639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"Practice creates confidence. </a:t>
            </a:r>
            <a:br>
              <a:rPr kumimoji="0" lang="en-GB" sz="48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sz="4800" b="1" u="none" strike="noStrike" kern="1200" cap="none" spc="0" normalizeH="0" baseline="0" noProof="0" dirty="0">
                <a:ln>
                  <a:noFill/>
                </a:ln>
                <a:solidFill>
                  <a:srgbClr val="FECE0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Confidence empowers you</a:t>
            </a:r>
            <a:r>
              <a:rPr kumimoji="0" lang="en-GB" sz="48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." </a:t>
            </a:r>
            <a:br>
              <a:rPr kumimoji="0" lang="en-GB" sz="48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sz="2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Simone Biles</a:t>
            </a:r>
            <a:endParaRPr kumimoji="0" lang="en-GB" sz="48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285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DFE2F7-E3AA-4035-7E18-7E2BA4FA50D3}"/>
              </a:ext>
            </a:extLst>
          </p:cNvPr>
          <p:cNvSpPr txBox="1">
            <a:spLocks/>
          </p:cNvSpPr>
          <p:nvPr/>
        </p:nvSpPr>
        <p:spPr>
          <a:xfrm>
            <a:off x="121509" y="663878"/>
            <a:ext cx="11948982" cy="4639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kumimoji="0" lang="en-GB" sz="3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You may </a:t>
            </a:r>
            <a:r>
              <a:rPr kumimoji="0" lang="en-GB" sz="3600" u="none" strike="noStrike" kern="1200" cap="none" spc="0" normalizeH="0" baseline="0" noProof="0" dirty="0">
                <a:ln>
                  <a:noFill/>
                </a:ln>
                <a:solidFill>
                  <a:srgbClr val="FECE0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kumimoji="0" lang="en-GB" sz="36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believe you're capable of good grades today </a:t>
            </a:r>
            <a:endParaRPr lang="en-GB" sz="19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kumimoji="0" lang="en-GB" sz="7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but if you </a:t>
            </a:r>
            <a:r>
              <a:rPr kumimoji="0" lang="en-GB" sz="7200" b="1" u="none" strike="noStrike" kern="1200" cap="none" spc="0" normalizeH="0" baseline="0" noProof="0" dirty="0">
                <a:ln>
                  <a:noFill/>
                </a:ln>
                <a:solidFill>
                  <a:srgbClr val="FECE0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start revising</a:t>
            </a:r>
            <a:r>
              <a:rPr kumimoji="0" lang="en-GB" sz="7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ctr">
              <a:defRPr/>
            </a:pPr>
            <a:r>
              <a:rPr kumimoji="0" lang="en-GB" sz="72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you'll </a:t>
            </a:r>
            <a:r>
              <a:rPr kumimoji="0" lang="en-GB" sz="7200" b="1" u="none" strike="noStrike" kern="1200" cap="none" spc="0" normalizeH="0" baseline="0" noProof="0" dirty="0">
                <a:ln>
                  <a:noFill/>
                </a:ln>
                <a:solidFill>
                  <a:srgbClr val="FECE0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start improving</a:t>
            </a:r>
            <a:br>
              <a:rPr kumimoji="0" lang="en-GB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GB" sz="4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and then you'll start believing in yourself!</a:t>
            </a:r>
            <a:endParaRPr kumimoji="0" lang="en-GB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811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190</Words>
  <Application>Microsoft Macintosh PowerPoint</Application>
  <PresentationFormat>Widescreen</PresentationFormat>
  <Paragraphs>17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How’s your  revision going?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How’s your  revision going?</dc:title>
  <dc:subject/>
  <dc:creator>Matt Watson</dc:creator>
  <cp:keywords/>
  <dc:description/>
  <cp:lastModifiedBy>Matt Watson</cp:lastModifiedBy>
  <cp:revision>5</cp:revision>
  <dcterms:created xsi:type="dcterms:W3CDTF">2025-01-14T12:44:22Z</dcterms:created>
  <dcterms:modified xsi:type="dcterms:W3CDTF">2025-11-06T10:53:33Z</dcterms:modified>
  <cp:category/>
</cp:coreProperties>
</file>