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81" r:id="rId2"/>
    <p:sldId id="269" r:id="rId3"/>
    <p:sldId id="270" r:id="rId4"/>
    <p:sldId id="271" r:id="rId5"/>
    <p:sldId id="272" r:id="rId6"/>
    <p:sldId id="273" r:id="rId7"/>
    <p:sldId id="275" r:id="rId8"/>
    <p:sldId id="276" r:id="rId9"/>
    <p:sldId id="274" r:id="rId10"/>
    <p:sldId id="277" r:id="rId11"/>
    <p:sldId id="278" r:id="rId12"/>
    <p:sldId id="279" r:id="rId13"/>
    <p:sldId id="284" r:id="rId14"/>
    <p:sldId id="283" r:id="rId15"/>
    <p:sldId id="280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62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3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3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6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16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5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0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27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5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1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7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6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9E17C-4230-E325-1B31-992AD986F72E}"/>
              </a:ext>
            </a:extLst>
          </p:cNvPr>
          <p:cNvSpPr txBox="1">
            <a:spLocks/>
          </p:cNvSpPr>
          <p:nvPr/>
        </p:nvSpPr>
        <p:spPr>
          <a:xfrm>
            <a:off x="556054" y="1051509"/>
            <a:ext cx="5393810" cy="1272746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Y13 Countdown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08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390099" y="831921"/>
            <a:ext cx="7626558" cy="425364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Action: </a:t>
            </a:r>
            <a:b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 to a set amount of revision for one week. Then match it the following week. </a:t>
            </a:r>
            <a:b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next etc.</a:t>
            </a:r>
          </a:p>
        </p:txBody>
      </p:sp>
    </p:spTree>
    <p:extLst>
      <p:ext uri="{BB962C8B-B14F-4D97-AF65-F5344CB8AC3E}">
        <p14:creationId xmlns:p14="http://schemas.microsoft.com/office/powerpoint/2010/main" val="41118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1002082" y="2148298"/>
            <a:ext cx="6567079" cy="18725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finally, for any students that are struggling to get going at all, here's another great passage from author, James Clear…</a:t>
            </a:r>
          </a:p>
        </p:txBody>
      </p:sp>
    </p:spTree>
    <p:extLst>
      <p:ext uri="{BB962C8B-B14F-4D97-AF65-F5344CB8AC3E}">
        <p14:creationId xmlns:p14="http://schemas.microsoft.com/office/powerpoint/2010/main" val="112869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75BE7F-1D38-0DF2-0DCF-6BD5F98094C2}"/>
              </a:ext>
            </a:extLst>
          </p:cNvPr>
          <p:cNvSpPr txBox="1">
            <a:spLocks/>
          </p:cNvSpPr>
          <p:nvPr/>
        </p:nvSpPr>
        <p:spPr>
          <a:xfrm>
            <a:off x="521918" y="429266"/>
            <a:ext cx="11340230" cy="54830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"Two is twice as good as one, but one is infinitely better than zero.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minute of making sales calls is infinitely better than zero minutes.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minute of meditation is infinitely better than zero minutes.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minute of writing is infinitely better than zero minutes.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Sure, it might be ideal to spend an hour doing these things, but one minute gets you in the game.”</a:t>
            </a:r>
            <a:b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87D376-51A4-B640-9C90-A37CF10F9D04}"/>
              </a:ext>
            </a:extLst>
          </p:cNvPr>
          <p:cNvSpPr txBox="1"/>
          <p:nvPr/>
        </p:nvSpPr>
        <p:spPr>
          <a:xfrm>
            <a:off x="8974667" y="5327510"/>
            <a:ext cx="23029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James Clear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0510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88B62-B489-F006-AF0E-FBB63CED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3E8087-53D8-5508-0CB8-6BC24AC0282C}"/>
              </a:ext>
            </a:extLst>
          </p:cNvPr>
          <p:cNvSpPr txBox="1">
            <a:spLocks/>
          </p:cNvSpPr>
          <p:nvPr/>
        </p:nvSpPr>
        <p:spPr>
          <a:xfrm>
            <a:off x="509392" y="1669342"/>
            <a:ext cx="11340230" cy="32659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“Now you're learning. Now you're improving. Now results are possible. One doesn't seem like much, but it's something real. At zero, you're still dreaming." </a:t>
            </a:r>
            <a:br>
              <a:rPr lang="en-GB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3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James Clear</a:t>
            </a:r>
            <a:endParaRPr lang="en-GB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83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922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53D49-7326-6F53-E971-CD403F098DFC}"/>
              </a:ext>
            </a:extLst>
          </p:cNvPr>
          <p:cNvSpPr txBox="1">
            <a:spLocks/>
          </p:cNvSpPr>
          <p:nvPr/>
        </p:nvSpPr>
        <p:spPr>
          <a:xfrm>
            <a:off x="436041" y="838226"/>
            <a:ext cx="11338425" cy="44871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don't have a revision routine, </a:t>
            </a:r>
            <a:b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can feel hard to get started but </a:t>
            </a:r>
            <a:r>
              <a:rPr lang="en-GB" sz="3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today is the day</a:t>
            </a: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Action: Even if it's only 15 minutes - </a:t>
            </a:r>
            <a:r>
              <a:rPr lang="en-GB" sz="3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 going tonight</a:t>
            </a: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b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can increase your revision hours another time. </a:t>
            </a:r>
          </a:p>
          <a:p>
            <a:pPr algn="ctr"/>
            <a:r>
              <a:rPr lang="en-GB" sz="8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Just begin!</a:t>
            </a:r>
          </a:p>
        </p:txBody>
      </p:sp>
    </p:spTree>
    <p:extLst>
      <p:ext uri="{BB962C8B-B14F-4D97-AF65-F5344CB8AC3E}">
        <p14:creationId xmlns:p14="http://schemas.microsoft.com/office/powerpoint/2010/main" val="137593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F42F20-A6BB-AA35-B2CD-B6B01B8E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54" y="2326698"/>
            <a:ext cx="3155926" cy="31559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68671A-9D93-5456-24A3-14E621D1D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614" y="2330798"/>
            <a:ext cx="3239527" cy="3145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9F55B3-204A-D5B6-053E-6CB507135DD8}"/>
              </a:ext>
            </a:extLst>
          </p:cNvPr>
          <p:cNvSpPr txBox="1"/>
          <p:nvPr/>
        </p:nvSpPr>
        <p:spPr>
          <a:xfrm>
            <a:off x="927603" y="960441"/>
            <a:ext cx="10181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Explore practical, research-based study skills workshops designed for sixth form students at </a:t>
            </a:r>
            <a:r>
              <a:rPr lang="en-GB" sz="2800" dirty="0" err="1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10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-100549" y="555377"/>
            <a:ext cx="8580669" cy="52145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"If you need confidence, </a:t>
            </a:r>
            <a:b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to </a:t>
            </a:r>
            <a:r>
              <a:rPr lang="en-GB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yourself</a:t>
            </a: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way you would </a:t>
            </a:r>
            <a:b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to a </a:t>
            </a:r>
            <a:r>
              <a:rPr lang="en-GB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</a:t>
            </a: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."</a:t>
            </a: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b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James Clear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 of ‘Atomic Habits’</a:t>
            </a:r>
          </a:p>
        </p:txBody>
      </p:sp>
    </p:spTree>
    <p:extLst>
      <p:ext uri="{BB962C8B-B14F-4D97-AF65-F5344CB8AC3E}">
        <p14:creationId xmlns:p14="http://schemas.microsoft.com/office/powerpoint/2010/main" val="187675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901875" y="1325694"/>
            <a:ext cx="7427933" cy="3246307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0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Y13 is HARD</a:t>
            </a:r>
            <a:br>
              <a:rPr lang="en-GB" sz="26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It's easy to lose confidence </a:t>
            </a:r>
          </a:p>
          <a:p>
            <a:r>
              <a:rPr lang="en-GB" sz="4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talk to yourself negatively.</a:t>
            </a:r>
            <a:endParaRPr lang="en-GB" sz="33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168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515958" y="492112"/>
            <a:ext cx="5484010" cy="5097162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Action: </a:t>
            </a:r>
            <a:br>
              <a:rPr lang="en-GB" sz="8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down what you'd say to a friend if they told you that they were struggling with their studies. </a:t>
            </a:r>
          </a:p>
          <a:p>
            <a:endParaRPr lang="en-GB" sz="8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5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Pin it where you work to encourage yourself.</a:t>
            </a:r>
          </a:p>
        </p:txBody>
      </p:sp>
    </p:spTree>
    <p:extLst>
      <p:ext uri="{BB962C8B-B14F-4D97-AF65-F5344CB8AC3E}">
        <p14:creationId xmlns:p14="http://schemas.microsoft.com/office/powerpoint/2010/main" val="141912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300625" y="274303"/>
            <a:ext cx="8192022" cy="508683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5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en-GB" sz="1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Progress, </a:t>
            </a:r>
            <a:br>
              <a:rPr lang="en-GB" sz="1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17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perfection</a:t>
            </a:r>
            <a:r>
              <a:rPr lang="en-GB" sz="1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GB" sz="6600" dirty="0">
                <a:solidFill>
                  <a:schemeClr val="bg1"/>
                </a:solidFill>
              </a:rPr>
            </a:br>
            <a:r>
              <a:rPr lang="en-GB" sz="39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 what we should be asking of ourselves.</a:t>
            </a:r>
            <a:r>
              <a:rPr lang="en-GB" sz="65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"</a:t>
            </a:r>
            <a:r>
              <a:rPr lang="en-GB" sz="39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GB" sz="45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Cameron</a:t>
            </a:r>
            <a:endParaRPr lang="en-GB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307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365256" y="721855"/>
            <a:ext cx="8365384" cy="452655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ideal grades may feel out of your reach at this moment. </a:t>
            </a:r>
          </a:p>
          <a:p>
            <a:pPr algn="ctr"/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the key to reaching them is showing up every day to work on your weaknesses. </a:t>
            </a:r>
            <a:br>
              <a:rPr lang="en-GB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53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your grades will look after themselves.</a:t>
            </a:r>
            <a:endParaRPr lang="en-GB" sz="6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57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688863" y="1526609"/>
            <a:ext cx="6977068" cy="3429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0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Action: </a:t>
            </a:r>
            <a:b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Pick </a:t>
            </a:r>
            <a:r>
              <a:rPr lang="en-GB" sz="4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weak topic tonight </a:t>
            </a:r>
            <a: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put your energy there. </a:t>
            </a:r>
          </a:p>
        </p:txBody>
      </p:sp>
    </p:spTree>
    <p:extLst>
      <p:ext uri="{BB962C8B-B14F-4D97-AF65-F5344CB8AC3E}">
        <p14:creationId xmlns:p14="http://schemas.microsoft.com/office/powerpoint/2010/main" val="526783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329624" y="801666"/>
            <a:ext cx="7937553" cy="270232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 the nights are still long, dark and cold, </a:t>
            </a:r>
          </a:p>
          <a:p>
            <a:pPr algn="ctr"/>
            <a:r>
              <a:rPr lang="en-GB" sz="2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not boost your revision hours? </a:t>
            </a:r>
          </a:p>
          <a:p>
            <a:pPr algn="ctr"/>
            <a:endParaRPr lang="en-GB" sz="9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Imagine a future version of yourself </a:t>
            </a:r>
            <a:br>
              <a:rPr lang="en-GB" sz="1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12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picking up your envelope on results day </a:t>
            </a:r>
            <a:br>
              <a:rPr lang="en-GB" sz="1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use it as motivation to stay on track.</a:t>
            </a:r>
          </a:p>
        </p:txBody>
      </p:sp>
    </p:spTree>
    <p:extLst>
      <p:ext uri="{BB962C8B-B14F-4D97-AF65-F5344CB8AC3E}">
        <p14:creationId xmlns:p14="http://schemas.microsoft.com/office/powerpoint/2010/main" val="3407870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DF104-3C64-C3B5-ECF4-858BD82E9891}"/>
              </a:ext>
            </a:extLst>
          </p:cNvPr>
          <p:cNvSpPr txBox="1">
            <a:spLocks/>
          </p:cNvSpPr>
          <p:nvPr/>
        </p:nvSpPr>
        <p:spPr>
          <a:xfrm>
            <a:off x="0" y="1204107"/>
            <a:ext cx="12075090" cy="368231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"Work hard in the winter, </a:t>
            </a:r>
          </a:p>
          <a:p>
            <a:pPr algn="ctr"/>
            <a:r>
              <a:rPr lang="en-GB" sz="6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show off in the summer."  </a:t>
            </a:r>
          </a:p>
          <a:p>
            <a:pPr algn="ctr"/>
            <a:r>
              <a:rPr lang="en-GB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Anon</a:t>
            </a:r>
            <a:endParaRPr lang="en-GB" sz="2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4245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</TotalTime>
  <Words>454</Words>
  <Application>Microsoft Macintosh PowerPoint</Application>
  <PresentationFormat>Widescreen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The Hand Bold</vt:lpstr>
      <vt:lpstr>The Serif Hand Black</vt:lpstr>
      <vt:lpstr>SketchyVTI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13 Exam countdown</dc:title>
  <dc:creator>Matt Watson</dc:creator>
  <cp:lastModifiedBy>Matt Watson</cp:lastModifiedBy>
  <cp:revision>15</cp:revision>
  <dcterms:created xsi:type="dcterms:W3CDTF">2025-01-13T20:04:05Z</dcterms:created>
  <dcterms:modified xsi:type="dcterms:W3CDTF">2025-11-06T12:31:19Z</dcterms:modified>
</cp:coreProperties>
</file>