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3" autoAdjust="0"/>
    <p:restoredTop sz="94694"/>
  </p:normalViewPr>
  <p:slideViewPr>
    <p:cSldViewPr snapToGrid="0">
      <p:cViewPr varScale="1">
        <p:scale>
          <a:sx n="117" d="100"/>
          <a:sy n="117" d="100"/>
        </p:scale>
        <p:origin x="7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4F76B-2687-3A03-D62D-4560E19A4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46C97-C616-5068-A006-6A0393E86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9F91C-2E4C-969D-436F-5A2E87526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34562-B88C-F112-80AC-712C5C45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75363-7400-BE53-2ABB-1B161054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96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B927-CFAC-C52C-EDBF-A30A05E94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FD24C0-D81E-8784-2130-D543F95ED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C0499-8DE0-D5DC-B587-E62F4FDA3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C5241-3584-5A96-3F6C-7D241CC2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CC0D-303E-CE07-39DA-296F00C3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94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174317-4432-E262-6F98-CD48E8740C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A5BFC-44A9-B5B6-CAD3-28AEBDD77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85140-061F-B42F-D08D-54BA3CFE1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42B03-E538-6AF1-BC67-A3A5DC147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FBBFB-93A5-4619-1779-C7031D46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2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B2D3B-FA88-8080-C47E-1DBE4B103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80387-27D3-0ADF-3FC3-D6FE0F771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D7078-B41E-9198-AB4D-4EC99E40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D69C9-E064-2292-10EA-523A118E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E902E-3EA1-CE56-92E6-D57547A6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04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3495D-756F-0CFD-BED2-910B87768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3074-19DD-D71A-E290-D32C4EEE4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F879D-4895-40B8-F374-D4C13A8A0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7774A-AB65-F1E9-B386-B6D7C5DCB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2C5FD-63E0-A818-5FB2-CA716923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63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70978-36AA-16F3-A978-15DF08B8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2AECB-BDFD-5FCA-CCA8-7BA40E38E5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847B73-34F6-4C5D-F71E-5618F4B57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6F4A0-901E-1950-C36C-FA7C3F25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22565-13C1-189D-9EF9-1C37276A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08EB6-1316-DED8-2AB2-AB48B0D5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12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20600-F259-F670-96BF-B5E3C282F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AD83-9491-0A42-D2CE-02E3F79E4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5D1E14-31D3-59D2-1E16-5B4B4EE9D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D8EA1-5447-3667-AB5F-DC07321C2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5A451-5EF4-F11A-F13C-E1BBA9DC0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50B1F7-6C17-5DF6-15A0-B82A45ABF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8C1D2D-075C-3308-BBBA-3B5F5C60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B4F7C-3489-15BF-D04B-9D1E77524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38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BDD84-9F0E-AC51-6DA2-01B64C83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A5A41-3058-97F1-3191-6E3B64C6B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526EE-700B-0FA2-C08F-7701A2CEC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22132D-5FC4-A3CA-83F4-74A0FCC5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63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D10CC5-E51E-DD52-933F-1173EAD5F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6B5C5-4165-6FDC-AFE3-9E686A898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FF43A-BF66-0FA8-F658-C729F117B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63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78A03-78C5-F2DE-CAFB-66F26D7DC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D791D-AC40-5105-B387-B3BC65D72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F682E4-B719-C0B0-2703-4CE4E32C7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F6AB2-C108-821B-19DA-EDC301DE2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6F1AF-6858-3973-BED8-ADB57C003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17B82-6D52-D438-0F25-9B4434383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9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29AD0-B95B-2177-C82D-28269298E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CA265A-7B8D-209A-274E-B50DD24173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86ACD5-3FFB-DD84-EF2A-FCD8EB4AA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56307-63B8-F596-9121-A99E64941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3263A-3B9B-4555-42CC-0379DCD1E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05C1-896E-D5EB-95B6-B61DF817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80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069646-C553-2E09-CCFC-157BA3EE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35DED-B8B0-74BA-737E-280EF8FFF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0C8A8-8B14-844C-D359-75BCBAD89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CD2B1F-5B62-4805-A1FA-EF8D10F500D2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AABB6-7E47-74A8-5001-D101DA4F4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F879A-41EE-081C-58C0-9590015E2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83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763898-A8BB-2CAE-E902-96EDFCD885A6}"/>
              </a:ext>
            </a:extLst>
          </p:cNvPr>
          <p:cNvSpPr txBox="1"/>
          <p:nvPr/>
        </p:nvSpPr>
        <p:spPr>
          <a:xfrm>
            <a:off x="0" y="578616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choosing your priorities now can help you achieve your dreams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2D9B0A-72B7-FA96-B295-291B895674DA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008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745A35-6935-C9D0-7DF0-470538B9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0ECB63-8F1C-52CF-7F5B-15966FD1A575}"/>
              </a:ext>
            </a:extLst>
          </p:cNvPr>
          <p:cNvSpPr txBox="1"/>
          <p:nvPr/>
        </p:nvSpPr>
        <p:spPr>
          <a:xfrm>
            <a:off x="258041" y="3454217"/>
            <a:ext cx="1034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Jim Rohn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C51868-86FF-7751-60BA-A933D5786541}"/>
              </a:ext>
            </a:extLst>
          </p:cNvPr>
          <p:cNvSpPr txBox="1"/>
          <p:nvPr/>
        </p:nvSpPr>
        <p:spPr>
          <a:xfrm>
            <a:off x="224251" y="1661283"/>
            <a:ext cx="664610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“We must all suffer from one of two pains: the pain of discipline or the pain of regret. The difference is discipline weighs ounces while regret weighs tons.”</a:t>
            </a:r>
            <a:endParaRPr lang="en-GB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129EE-2F77-25E4-9097-4209628C91C6}"/>
              </a:ext>
            </a:extLst>
          </p:cNvPr>
          <p:cNvSpPr txBox="1"/>
          <p:nvPr/>
        </p:nvSpPr>
        <p:spPr>
          <a:xfrm>
            <a:off x="259826" y="5218855"/>
            <a:ext cx="1889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Russell H. Conwell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E8AAA2-16E3-9127-DE14-0E6186848C00}"/>
              </a:ext>
            </a:extLst>
          </p:cNvPr>
          <p:cNvSpPr txBox="1"/>
          <p:nvPr/>
        </p:nvSpPr>
        <p:spPr>
          <a:xfrm>
            <a:off x="238394" y="4327962"/>
            <a:ext cx="62241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“Acres of Diamonds lie under our feet, but we never dig them up.”</a:t>
            </a:r>
            <a:endParaRPr lang="en-GB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EE995F-AFD7-BFBC-356A-192834A25CC7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53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41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52563-AD8E-8D22-B44B-56057CC59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C1510D-4A01-B225-2252-4A6C9FD1D740}"/>
              </a:ext>
            </a:extLst>
          </p:cNvPr>
          <p:cNvSpPr txBox="1"/>
          <p:nvPr/>
        </p:nvSpPr>
        <p:spPr>
          <a:xfrm>
            <a:off x="313440" y="2124447"/>
            <a:ext cx="6235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Fear</a:t>
            </a:r>
            <a:r>
              <a:rPr lang="en-GB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Missing Out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62063-A3DE-528D-4EC2-8CF5962F18CC}"/>
              </a:ext>
            </a:extLst>
          </p:cNvPr>
          <p:cNvSpPr txBox="1"/>
          <p:nvPr/>
        </p:nvSpPr>
        <p:spPr>
          <a:xfrm>
            <a:off x="2444323" y="5503333"/>
            <a:ext cx="6696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Visual suggestion: Teen doomscrolling while books remain untouched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B41132-13E8-191F-1688-0BA5E1EBF8B8}"/>
              </a:ext>
            </a:extLst>
          </p:cNvPr>
          <p:cNvSpPr txBox="1"/>
          <p:nvPr/>
        </p:nvSpPr>
        <p:spPr>
          <a:xfrm>
            <a:off x="294727" y="3216245"/>
            <a:ext cx="6711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Feeling anxious about missing online content or social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Leads you towards others’ priorities instead of your 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Can steal time from studying and personal growth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8F9BCB-79CD-E3DC-FD63-C5FF6B8AD7BD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827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EB40D6-1ECD-D14C-3C5E-2338DFAC2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E950C6-750C-E43D-2C1D-B93324DE98DC}"/>
              </a:ext>
            </a:extLst>
          </p:cNvPr>
          <p:cNvSpPr txBox="1"/>
          <p:nvPr/>
        </p:nvSpPr>
        <p:spPr>
          <a:xfrm>
            <a:off x="276369" y="2099733"/>
            <a:ext cx="6037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Joy</a:t>
            </a:r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Missing Out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E72486-C8C9-0741-CABD-CB8756687F46}"/>
              </a:ext>
            </a:extLst>
          </p:cNvPr>
          <p:cNvSpPr txBox="1"/>
          <p:nvPr/>
        </p:nvSpPr>
        <p:spPr>
          <a:xfrm>
            <a:off x="3181865" y="5398532"/>
            <a:ext cx="5195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Visual suggestion: Teen studying in calm environment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2B637D-B46B-9462-154C-F9641475A9C0}"/>
              </a:ext>
            </a:extLst>
          </p:cNvPr>
          <p:cNvSpPr txBox="1"/>
          <p:nvPr/>
        </p:nvSpPr>
        <p:spPr>
          <a:xfrm>
            <a:off x="307081" y="3092678"/>
            <a:ext cx="77124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Choosing to focus on your own goals and priorities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Using free time for study, revision, or personal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Leads to skill growth, confidence, and long-term achievement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Taking downtime to relax and enjoy your own company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836D1-2210-EB76-7D8F-055CAAD0AC95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19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B1A33E-ABF1-6A2B-02E5-4FC65A810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4FE9B5-49D3-B435-7949-A10DBDE8CA58}"/>
              </a:ext>
            </a:extLst>
          </p:cNvPr>
          <p:cNvSpPr txBox="1"/>
          <p:nvPr/>
        </p:nvSpPr>
        <p:spPr>
          <a:xfrm>
            <a:off x="345651" y="2116604"/>
            <a:ext cx="4788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FOMO affects your studies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BA0809-343D-CC45-E57C-39C66CCAE3FC}"/>
              </a:ext>
            </a:extLst>
          </p:cNvPr>
          <p:cNvSpPr txBox="1"/>
          <p:nvPr/>
        </p:nvSpPr>
        <p:spPr>
          <a:xfrm>
            <a:off x="299762" y="2733094"/>
            <a:ext cx="54337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Saying yes to every social event instead of studying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Doom scrolling instead of completing homework or revision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Feeling hopeless through relentlessly comparing yourself to others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1C1F33-49B9-F1BC-DC29-AF99ADAC8B5F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55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08662-65AD-5230-95B9-3BAA66A70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D8F3E6-B34A-4662-F09F-F148EFC662F0}"/>
              </a:ext>
            </a:extLst>
          </p:cNvPr>
          <p:cNvSpPr txBox="1"/>
          <p:nvPr/>
        </p:nvSpPr>
        <p:spPr>
          <a:xfrm>
            <a:off x="329933" y="2017749"/>
            <a:ext cx="8196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JOMO supports your goals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A19DA-D393-0F8D-0838-915EFEA96802}"/>
              </a:ext>
            </a:extLst>
          </p:cNvPr>
          <p:cNvSpPr txBox="1"/>
          <p:nvPr/>
        </p:nvSpPr>
        <p:spPr>
          <a:xfrm>
            <a:off x="4079332" y="5398532"/>
            <a:ext cx="4067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Visual suggestion: Student with a planner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EDE72C-078C-78C1-811C-CE7D65621A88}"/>
              </a:ext>
            </a:extLst>
          </p:cNvPr>
          <p:cNvSpPr txBox="1"/>
          <p:nvPr/>
        </p:nvSpPr>
        <p:spPr>
          <a:xfrm>
            <a:off x="423330" y="2856124"/>
            <a:ext cx="64782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Choosing to focus on your exams or coursework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Prioritising your own learning over social 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Using evenings and weekends productively (and taking time to relax)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274E3E-0775-7A9E-ED62-AAD763F60D17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80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64A35E-9BC0-7458-77F8-5B69F1E6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21BBC8-5E46-0FE8-3959-0563C798B411}"/>
              </a:ext>
            </a:extLst>
          </p:cNvPr>
          <p:cNvSpPr txBox="1"/>
          <p:nvPr/>
        </p:nvSpPr>
        <p:spPr>
          <a:xfrm>
            <a:off x="2768223" y="1918894"/>
            <a:ext cx="6698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Short-term choices, Long-term rewards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32A519-476E-122E-F045-C2DDAD5D21CC}"/>
              </a:ext>
            </a:extLst>
          </p:cNvPr>
          <p:cNvSpPr txBox="1"/>
          <p:nvPr/>
        </p:nvSpPr>
        <p:spPr>
          <a:xfrm>
            <a:off x="2731392" y="5952531"/>
            <a:ext cx="6373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Visual suggestion: Timeline showing from now to future successes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946BF8-3066-044D-5AA0-AB120620E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804043"/>
              </p:ext>
            </p:extLst>
          </p:nvPr>
        </p:nvGraphicFramePr>
        <p:xfrm>
          <a:off x="870465" y="2703611"/>
          <a:ext cx="10522464" cy="36848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61232">
                  <a:extLst>
                    <a:ext uri="{9D8B030D-6E8A-4147-A177-3AD203B41FA5}">
                      <a16:colId xmlns:a16="http://schemas.microsoft.com/office/drawing/2014/main" val="4005519768"/>
                    </a:ext>
                  </a:extLst>
                </a:gridCol>
                <a:gridCol w="5261232">
                  <a:extLst>
                    <a:ext uri="{9D8B030D-6E8A-4147-A177-3AD203B41FA5}">
                      <a16:colId xmlns:a16="http://schemas.microsoft.com/office/drawing/2014/main" val="681685177"/>
                    </a:ext>
                  </a:extLst>
                </a:gridCol>
              </a:tblGrid>
              <a:tr h="728868">
                <a:tc>
                  <a:txBody>
                    <a:bodyPr/>
                    <a:lstStyle/>
                    <a:p>
                      <a:r>
                        <a:rPr lang="en-GB" dirty="0"/>
                        <a:t>FOMO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JOMO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5980000"/>
                  </a:ext>
                </a:extLst>
              </a:tr>
              <a:tr h="738991">
                <a:tc>
                  <a:txBody>
                    <a:bodyPr/>
                    <a:lstStyle/>
                    <a:p>
                      <a:r>
                        <a:rPr lang="en-GB" dirty="0"/>
                        <a:t>Time wasted on others' priorities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Time invested in your own goals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4130030"/>
                  </a:ext>
                </a:extLst>
              </a:tr>
              <a:tr h="738991">
                <a:tc>
                  <a:txBody>
                    <a:bodyPr/>
                    <a:lstStyle/>
                    <a:p>
                      <a:r>
                        <a:rPr lang="en-GB" dirty="0"/>
                        <a:t>Stress and distraction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Focus and skills growth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414858"/>
                  </a:ext>
                </a:extLst>
              </a:tr>
              <a:tr h="738991">
                <a:tc>
                  <a:txBody>
                    <a:bodyPr/>
                    <a:lstStyle/>
                    <a:p>
                      <a:r>
                        <a:rPr lang="en-GB" dirty="0"/>
                        <a:t>Missed deadlines &amp; lower grades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Improved grades &amp; confidence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7532459"/>
                  </a:ext>
                </a:extLst>
              </a:tr>
              <a:tr h="738991">
                <a:tc>
                  <a:txBody>
                    <a:bodyPr/>
                    <a:lstStyle/>
                    <a:p>
                      <a:r>
                        <a:rPr lang="en-GB" dirty="0"/>
                        <a:t>Following others' dreams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Building your own path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259941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AAD7C9F-DD54-4150-EE13-96A81B0C4243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660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2E5B10-E958-2094-BA5C-7F7FBEF8D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3B6476-4980-C637-6364-E98893ED42E7}"/>
              </a:ext>
            </a:extLst>
          </p:cNvPr>
          <p:cNvSpPr txBox="1"/>
          <p:nvPr/>
        </p:nvSpPr>
        <p:spPr>
          <a:xfrm>
            <a:off x="285052" y="1923637"/>
            <a:ext cx="6548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study time wisely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C3F84D-8F22-D211-4464-B1DFDF8C819E}"/>
              </a:ext>
            </a:extLst>
          </p:cNvPr>
          <p:cNvSpPr txBox="1"/>
          <p:nvPr/>
        </p:nvSpPr>
        <p:spPr>
          <a:xfrm>
            <a:off x="4025432" y="5770141"/>
            <a:ext cx="3881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Visual suggestion: Diamonds and books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4D04D-F0C8-7792-21AA-425987077879}"/>
              </a:ext>
            </a:extLst>
          </p:cNvPr>
          <p:cNvSpPr txBox="1"/>
          <p:nvPr/>
        </p:nvSpPr>
        <p:spPr>
          <a:xfrm>
            <a:off x="315162" y="2885124"/>
            <a:ext cx="930781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Every day gone is an opportunity </a:t>
            </a:r>
            <a:b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 can’t get 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FOMO distracts you </a:t>
            </a:r>
            <a:br>
              <a:rPr lang="en-GB" sz="6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GB" sz="6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JOMO invests in your future success</a:t>
            </a:r>
            <a:br>
              <a:rPr lang="en-GB" sz="6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GB" sz="6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Small, consistent focus now = big rewards later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879F13-683A-0C9E-4C3C-41A143F14A9C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7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A7CFE-17F2-34E1-E52C-9AD6D12C2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546DE4-17CC-AE50-E41C-D983A581B9EF}"/>
              </a:ext>
            </a:extLst>
          </p:cNvPr>
          <p:cNvSpPr txBox="1"/>
          <p:nvPr/>
        </p:nvSpPr>
        <p:spPr>
          <a:xfrm>
            <a:off x="160640" y="2022492"/>
            <a:ext cx="748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your study time count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D6B031-8927-7116-A10F-A99B7C830731}"/>
              </a:ext>
            </a:extLst>
          </p:cNvPr>
          <p:cNvSpPr txBox="1"/>
          <p:nvPr/>
        </p:nvSpPr>
        <p:spPr>
          <a:xfrm>
            <a:off x="2874892" y="5719341"/>
            <a:ext cx="5690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Visual suggestion: Planner/calendar showing study periods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0BBAF8-58F6-7F60-AA45-FDDAA68786BE}"/>
              </a:ext>
            </a:extLst>
          </p:cNvPr>
          <p:cNvSpPr txBox="1"/>
          <p:nvPr/>
        </p:nvSpPr>
        <p:spPr>
          <a:xfrm>
            <a:off x="162468" y="2907486"/>
            <a:ext cx="6584321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Schedule focused study time and protect it from distractions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Turn off notifications while 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Set clear goals for each session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Reflect on how today’s choices move you closer to your goals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E393B4-5776-4071-8277-B3768DC6835C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4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841FE-EE3D-1349-9A4B-1E48096B0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1D4BFC-A882-F828-8794-71AE2228ED3E}"/>
              </a:ext>
            </a:extLst>
          </p:cNvPr>
          <p:cNvSpPr txBox="1"/>
          <p:nvPr/>
        </p:nvSpPr>
        <p:spPr>
          <a:xfrm>
            <a:off x="634084" y="2563558"/>
            <a:ext cx="80853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FOMO</a:t>
            </a: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= 	chasing other people’s priorities</a:t>
            </a:r>
            <a:b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en-GB" sz="3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JOMO</a:t>
            </a: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= 	Investing in your own</a:t>
            </a:r>
            <a:b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	long-term growth and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F9B143-837F-D700-A9E2-395107F03D38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A87998-03D7-4DA3-CC43-498E4C61623B}"/>
              </a:ext>
            </a:extLst>
          </p:cNvPr>
          <p:cNvSpPr txBox="1"/>
          <p:nvPr/>
        </p:nvSpPr>
        <p:spPr>
          <a:xfrm>
            <a:off x="348342" y="5849036"/>
            <a:ext cx="12083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Each study session now builds skills and confidence for the future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976481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469</Words>
  <Application>Microsoft Macintosh PowerPoint</Application>
  <PresentationFormat>Widescreen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Study Skills Zone Ltd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FOMO vs JOMO</dc:title>
  <dc:subject/>
  <dc:creator>Stephen James</dc:creator>
  <cp:keywords/>
  <dc:description/>
  <cp:lastModifiedBy>Matt Watson</cp:lastModifiedBy>
  <cp:revision>15</cp:revision>
  <dcterms:created xsi:type="dcterms:W3CDTF">2025-12-01T15:21:18Z</dcterms:created>
  <dcterms:modified xsi:type="dcterms:W3CDTF">2025-12-02T10:37:41Z</dcterms:modified>
  <cp:category/>
</cp:coreProperties>
</file>