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91962-A2CC-C3B5-2F11-857A89CD1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3CB19-CE65-007D-0F38-CAF8E8E2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82CB-C881-4030-428B-CCBBF3F4B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23240-EB33-DF04-BF79-4B1A21FA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829C5-94E5-FA7E-48A3-5297CA64B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6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24584-28A7-B42F-C0C8-A5AFB30DF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3DDB47-A52E-1B69-7A66-7E46CD0D5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C643F-130D-ABA6-26C0-928799B8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3A12-F7D5-FF1F-8F77-51676F176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0AFDE-A822-4257-7A6F-28142E85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69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2C8EF0-ECB9-E0B9-C034-3F8CAFD52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51DF7F-A106-1609-B1A4-B2AF7D464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BA087-A3DA-591B-56E4-DED432B19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27B9A-9741-6E01-7BCE-A22CB9C9B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F587F-8064-EC69-F5D9-8A615062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8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B86AA-191C-8256-C7F7-C9D06753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9AFA2-28FE-8633-8D0A-7CB66BDCC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F90BC-CFE5-CA06-4FE9-9D1F8E84D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77B9E-64C3-D2D6-44BE-129227C4C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20B3B-A8DC-B37D-1DC8-F4A87977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65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4CF9B-30FF-6378-A90D-E964BE8F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9C7A0-63BA-8547-4962-1E4CDC00E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F8D3-D8FE-3BFB-2E76-BC17B72F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34C19-7585-4B7D-1425-4A0E471EA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1867-7B5C-5F19-C6C1-C8007B270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85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AEEC-394F-2CFD-3C32-57E28C77C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69155-8B7A-F0A5-D9EA-3613194FC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DB8A9-EF9E-87C0-F0D6-287B20BA2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FC88D-AE79-444C-F5D1-36B2875A1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C49E6-F2A9-AD9B-9760-D2BBF81F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211C9-93E0-9411-DB52-EAF1BA32C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2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92A1B-BEB4-D16C-BD03-0F9BFF8CB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85921-5D55-F477-519F-451995C81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E5E11-111E-DD2D-3CDD-FD5FF9E7A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88BCA-C374-B836-35C6-5A41B701F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E61739-3CDD-968E-BD8F-8404C7338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43ABE6-A443-0B11-CB46-7A26B1A5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55279-06A4-F8E4-FBDF-607DB23D2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87EE1E-DCD9-E655-88BC-8E8F69421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03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2F707-584D-7206-D492-DCC06BA8B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24967-CF8B-1239-D8C2-CA98F64F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53BB5E-9E4A-209B-0E07-14197402D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25BD8-6E55-092E-81F8-E3F0A1A0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67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CD5CFD-1373-0D94-6102-F154B3C11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1DF4D-6A9F-BAA0-582A-FEA64282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78FED-C732-ACB3-8660-FE8A747F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57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7E300-6F7D-DF28-F119-5D05F975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E17C0-5365-54D7-FA92-33A57D3EC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C2B7A6-F592-452E-FB4C-5CE4E9651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2E23C0-610C-F161-BBE7-94E7FB37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ACA17-99B0-C67E-8E81-0A21523FC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A5BBF-6A86-1B80-E73C-795E63E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25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6E913-AFCD-4F6C-C578-014F5FA1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6E9A7E-ADDD-9478-0EBB-75D8253A1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C905B0-4DE6-0FE6-9948-080D9509C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09670-F56F-76B3-446E-83CC680B7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DEB08-3B80-D48E-CDC8-1AE5B9CD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7893F-A5C9-0671-4EDC-DF73E72E7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93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C9D712-DEAB-5814-C74F-888EA603C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2DBA5-9F84-10CF-4B34-B7C28E147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77966-9741-5671-20BC-44BBF9FACF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4FC68A-69C3-3947-8CA9-4A7B1955C35B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A518A-6B03-DB4D-1290-71753A220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F4432-9AED-497E-330E-13D7DB0FE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C49A7-C2A3-5E46-B09F-6B2493CEF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1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7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61190-9F6C-5847-D312-4E83FC872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96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2A5780-F179-BA9E-A09E-299DD089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13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1A2AC-54FA-5216-94E9-D74EF9C6A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59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22A94F-66B4-ABBE-24D4-77E78251E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152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20AD79-AC55-0DEB-62EB-28AF2E54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36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C0957-54C1-7778-2904-173472C89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18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745FC-F74E-1E58-7A98-71A9DECCF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900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7BE84-7E04-4277-99FA-D182D50CE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7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Watson</dc:creator>
  <cp:lastModifiedBy>Matt Watson</cp:lastModifiedBy>
  <cp:revision>1</cp:revision>
  <dcterms:created xsi:type="dcterms:W3CDTF">2025-12-10T20:27:58Z</dcterms:created>
  <dcterms:modified xsi:type="dcterms:W3CDTF">2025-12-10T20:30:12Z</dcterms:modified>
</cp:coreProperties>
</file>