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12"/>
  </p:notesMasterIdLst>
  <p:sldIdLst>
    <p:sldId id="256" r:id="rId3"/>
    <p:sldId id="257" r:id="rId4"/>
    <p:sldId id="258" r:id="rId5"/>
    <p:sldId id="259" r:id="rId6"/>
    <p:sldId id="260" r:id="rId7"/>
    <p:sldId id="262" r:id="rId8"/>
    <p:sldId id="263" r:id="rId9"/>
    <p:sldId id="267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94"/>
  </p:normalViewPr>
  <p:slideViewPr>
    <p:cSldViewPr snapToGrid="0" snapToObjects="1">
      <p:cViewPr varScale="1">
        <p:scale>
          <a:sx n="44" d="100"/>
          <a:sy n="44" d="100"/>
        </p:scale>
        <p:origin x="798" y="27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AA1549-8B7B-8A46-9FC2-22AED70F0746}" type="datetimeFigureOut">
              <a:rPr lang="en-GB" smtClean="0"/>
              <a:t>05/12/2025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DCF03E-3200-9C47-83CD-CE22FBBEE3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66600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solidFill>
                  <a:schemeClr val="bg1"/>
                </a:solidFill>
              </a:rPr>
              <a:t>The work you put in now decides the version of you that walks into those exam halls.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DCF03E-3200-9C47-83CD-CE22FBBEE32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86476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346D99-1A18-1765-BF48-B731EAAFCA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F0EB8F6-AEFE-98AD-BDEB-F5AF724BDB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D48B34F-64D1-DD9E-0B91-E1E4AFBAD4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solidFill>
                  <a:schemeClr val="bg1"/>
                </a:solidFill>
              </a:rPr>
              <a:t>The work you put in now decides the version of you that walks into those exam halls.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4BCAA8-A28A-FB14-5711-8230DCF718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DCF03E-3200-9C47-83CD-CE22FBBEE32C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35280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4F76B-2687-3A03-D62D-4560E19A46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446C97-C616-5068-A006-6A0393E86A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19F91C-2E4C-969D-436F-5A2E87526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2B1F-5B62-4805-A1FA-EF8D10F500D2}" type="datetimeFigureOut">
              <a:rPr lang="en-GB" smtClean="0"/>
              <a:t>05/12/2025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534562-B88C-F112-80AC-712C5C45E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475363-7400-BE53-2ABB-1B1610542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91A4-9BFF-41A4-9CBA-50DEAC1B6C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49645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DB2D3B-FA88-8080-C47E-1DBE4B1039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180387-27D3-0ADF-3FC3-D6FE0F7718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BD7078-B41E-9198-AB4D-4EC99E40E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2B1F-5B62-4805-A1FA-EF8D10F500D2}" type="datetimeFigureOut">
              <a:rPr lang="en-GB" smtClean="0"/>
              <a:t>05/12/2025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7D69C9-E064-2292-10EA-523A118E2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E902E-3EA1-CE56-92E6-D57547A64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91A4-9BFF-41A4-9CBA-50DEAC1B6C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32319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3495D-756F-0CFD-BED2-910B87768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723074-19DD-D71A-E290-D32C4EEE4D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AF879D-4895-40B8-F374-D4C13A8A0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2B1F-5B62-4805-A1FA-EF8D10F500D2}" type="datetimeFigureOut">
              <a:rPr lang="en-GB" smtClean="0"/>
              <a:t>05/12/2025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97774A-AB65-F1E9-B386-B6D7C5DCB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22C5FD-63E0-A818-5FB2-CA71692337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91A4-9BFF-41A4-9CBA-50DEAC1B6C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2385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D70978-36AA-16F3-A978-15DF08B84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12AECB-BDFD-5FCA-CCA8-7BA40E38E5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847B73-34F6-4C5D-F71E-5618F4B577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16F4A0-901E-1950-C36C-FA7C3F253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2B1F-5B62-4805-A1FA-EF8D10F500D2}" type="datetimeFigureOut">
              <a:rPr lang="en-GB" smtClean="0"/>
              <a:t>05/12/2025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B22565-13C1-189D-9EF9-1C37276AB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308EB6-1316-DED8-2AB2-AB48B0D54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91A4-9BFF-41A4-9CBA-50DEAC1B6C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62804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20600-F259-F670-96BF-B5E3C282F5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1BAD83-9491-0A42-D2CE-02E3F79E40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5D1E14-31D3-59D2-1E16-5B4B4EE9DB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2D8EA1-5447-3667-AB5F-DC07321C2E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15A451-5EF4-F11A-F13C-E1BBA9DC04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D50B1F7-6C17-5DF6-15A0-B82A45ABF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2B1F-5B62-4805-A1FA-EF8D10F500D2}" type="datetimeFigureOut">
              <a:rPr lang="en-GB" smtClean="0"/>
              <a:t>05/12/2025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8C1D2D-075C-3308-BBBA-3B5F5C60D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A9B4F7C-3489-15BF-D04B-9D1E77524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91A4-9BFF-41A4-9CBA-50DEAC1B6C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13502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8BDD84-9F0E-AC51-6DA2-01B64C83D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EA5A41-3058-97F1-3191-6E3B64C6B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2B1F-5B62-4805-A1FA-EF8D10F500D2}" type="datetimeFigureOut">
              <a:rPr lang="en-GB" smtClean="0"/>
              <a:t>05/12/2025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2526EE-700B-0FA2-C08F-7701A2CEC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22132D-5FC4-A3CA-83F4-74A0FCC5C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91A4-9BFF-41A4-9CBA-50DEAC1B6C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42076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BD10CC5-E51E-DD52-933F-1173EAD5F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2B1F-5B62-4805-A1FA-EF8D10F500D2}" type="datetimeFigureOut">
              <a:rPr lang="en-GB" smtClean="0"/>
              <a:t>05/12/2025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A6B5C5-4165-6FDC-AFE3-9E686A898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1FF43A-BF66-0FA8-F658-C729F117B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91A4-9BFF-41A4-9CBA-50DEAC1B6C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99199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678A03-78C5-F2DE-CAFB-66F26D7DC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CD791D-AC40-5105-B387-B3BC65D721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F682E4-B719-C0B0-2703-4CE4E32C77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BF6AB2-C108-821B-19DA-EDC301DE2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2B1F-5B62-4805-A1FA-EF8D10F500D2}" type="datetimeFigureOut">
              <a:rPr lang="en-GB" smtClean="0"/>
              <a:t>05/12/2025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F6F1AF-6858-3973-BED8-ADB57C003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017B82-6D52-D438-0F25-9B4434383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91A4-9BFF-41A4-9CBA-50DEAC1B6C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826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A29AD0-B95B-2177-C82D-28269298E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ECA265A-7B8D-209A-274E-B50DD24173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86ACD5-3FFB-DD84-EF2A-FCD8EB4AA2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E56307-63B8-F596-9121-A99E64941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2B1F-5B62-4805-A1FA-EF8D10F500D2}" type="datetimeFigureOut">
              <a:rPr lang="en-GB" smtClean="0"/>
              <a:t>05/12/2025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33263A-3B9B-4555-42CC-0379DCD1E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9305C1-896E-D5EB-95B6-B61DF8175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91A4-9BFF-41A4-9CBA-50DEAC1B6C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13852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0B927-CFAC-C52C-EDBF-A30A05E94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FD24C0-D81E-8784-2130-D543F95ED0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5C0499-8DE0-D5DC-B587-E62F4FDA35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2B1F-5B62-4805-A1FA-EF8D10F500D2}" type="datetimeFigureOut">
              <a:rPr lang="en-GB" smtClean="0"/>
              <a:t>05/12/2025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3C5241-3584-5A96-3F6C-7D241CC25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7CCC0D-303E-CE07-39DA-296F00C37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91A4-9BFF-41A4-9CBA-50DEAC1B6C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77661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4174317-4432-E262-6F98-CD48E8740C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CA5BFC-44A9-B5B6-CAD3-28AEBDD77F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485140-061F-B42F-D08D-54BA3CFE1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2B1F-5B62-4805-A1FA-EF8D10F500D2}" type="datetimeFigureOut">
              <a:rPr lang="en-GB" smtClean="0"/>
              <a:t>05/12/2025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042B03-E538-6AF1-BC67-A3A5DC147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5FBBFB-93A5-4619-1779-C7031D463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D91A4-9BFF-41A4-9CBA-50DEAC1B6C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0586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9069646-C553-2E09-CCFC-157BA3EE5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435DED-B8B0-74BA-737E-280EF8FFF2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B0C8A8-8B14-844C-D359-75BCBAD89A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CCD2B1F-5B62-4805-A1FA-EF8D10F500D2}" type="datetimeFigureOut">
              <a:rPr lang="en-GB" smtClean="0"/>
              <a:t>05/12/2025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EAABB6-7E47-74A8-5001-D101DA4F49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9F879A-41EE-081C-58C0-9590015E20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58D91A4-9BFF-41A4-9CBA-50DEAC1B6C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8301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C865FCC-5812-1464-085C-C45A73876EAF}"/>
              </a:ext>
            </a:extLst>
          </p:cNvPr>
          <p:cNvSpPr txBox="1"/>
          <p:nvPr/>
        </p:nvSpPr>
        <p:spPr>
          <a:xfrm>
            <a:off x="114300" y="6504710"/>
            <a:ext cx="31796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err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www.studyskillszone.co.uk</a:t>
            </a:r>
            <a:endParaRPr lang="en-GB" sz="1200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61765" y="1018558"/>
            <a:ext cx="6275539" cy="5038593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Spring &amp; summer term of Year 11 can be stressful</a:t>
            </a:r>
          </a:p>
          <a:p>
            <a:r>
              <a:rPr sz="4000" dirty="0">
                <a:solidFill>
                  <a:schemeClr val="bg1"/>
                </a:solidFill>
              </a:rPr>
              <a:t>Easy to </a:t>
            </a:r>
            <a:r>
              <a:rPr lang="en-US" sz="4000" dirty="0">
                <a:solidFill>
                  <a:schemeClr val="bg1"/>
                </a:solidFill>
              </a:rPr>
              <a:t>lose m</a:t>
            </a:r>
            <a:r>
              <a:rPr sz="4000" dirty="0">
                <a:solidFill>
                  <a:schemeClr val="bg1"/>
                </a:solidFill>
              </a:rPr>
              <a:t>omentum</a:t>
            </a:r>
            <a:r>
              <a:rPr lang="en-US" sz="4000" dirty="0">
                <a:solidFill>
                  <a:schemeClr val="bg1"/>
                </a:solidFill>
              </a:rPr>
              <a:t> over the winter break</a:t>
            </a:r>
          </a:p>
          <a:p>
            <a:r>
              <a:rPr lang="en-US" sz="4000" dirty="0">
                <a:solidFill>
                  <a:schemeClr val="bg1"/>
                </a:solidFill>
              </a:rPr>
              <a:t>Revision during the holiday spreads out the workload (&amp; the stress)</a:t>
            </a:r>
            <a:endParaRPr sz="4000" dirty="0">
              <a:solidFill>
                <a:schemeClr val="bg1"/>
              </a:solidFill>
            </a:endParaRPr>
          </a:p>
          <a:p>
            <a:endParaRPr sz="40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C6CD3B-8F40-842E-6EF4-093C02650CD5}"/>
              </a:ext>
            </a:extLst>
          </p:cNvPr>
          <p:cNvSpPr txBox="1"/>
          <p:nvPr/>
        </p:nvSpPr>
        <p:spPr>
          <a:xfrm>
            <a:off x="114300" y="6504710"/>
            <a:ext cx="31796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err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www.studyskillszone.co.uk</a:t>
            </a:r>
            <a:endParaRPr lang="en-GB" sz="1200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088950"/>
            <a:ext cx="10972800" cy="2957184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The nights are long and dark</a:t>
            </a:r>
            <a:r>
              <a:rPr lang="en-GB" sz="4000" dirty="0">
                <a:solidFill>
                  <a:schemeClr val="bg1"/>
                </a:solidFill>
              </a:rPr>
              <a:t> - so use the time!</a:t>
            </a:r>
            <a:endParaRPr sz="4000" dirty="0">
              <a:solidFill>
                <a:schemeClr val="bg1"/>
              </a:solidFill>
            </a:endParaRPr>
          </a:p>
          <a:p>
            <a:r>
              <a:rPr sz="4000" dirty="0">
                <a:solidFill>
                  <a:schemeClr val="bg1"/>
                </a:solidFill>
              </a:rPr>
              <a:t>Every hour </a:t>
            </a:r>
            <a:r>
              <a:rPr lang="en-US" sz="4000" dirty="0">
                <a:solidFill>
                  <a:schemeClr val="bg1"/>
                </a:solidFill>
              </a:rPr>
              <a:t>of revision </a:t>
            </a:r>
            <a:r>
              <a:rPr sz="4000" dirty="0">
                <a:solidFill>
                  <a:schemeClr val="bg1"/>
                </a:solidFill>
              </a:rPr>
              <a:t>now is worth two in April</a:t>
            </a:r>
            <a:endParaRPr lang="en-US" sz="4000" dirty="0">
              <a:solidFill>
                <a:schemeClr val="bg1"/>
              </a:solidFill>
            </a:endParaRPr>
          </a:p>
          <a:p>
            <a:r>
              <a:rPr lang="en-US" sz="4000" dirty="0">
                <a:solidFill>
                  <a:schemeClr val="bg1"/>
                </a:solidFill>
              </a:rPr>
              <a:t>Exams reward consistency, not cramming</a:t>
            </a:r>
            <a:endParaRPr sz="4000" dirty="0">
              <a:solidFill>
                <a:schemeClr val="bg1"/>
              </a:solidFill>
            </a:endParaRPr>
          </a:p>
          <a:p>
            <a:r>
              <a:rPr sz="4000" dirty="0">
                <a:solidFill>
                  <a:schemeClr val="bg1"/>
                </a:solidFill>
              </a:rPr>
              <a:t>Confidence builds gradually</a:t>
            </a:r>
          </a:p>
          <a:p>
            <a:r>
              <a:rPr sz="4000" dirty="0">
                <a:solidFill>
                  <a:schemeClr val="bg1"/>
                </a:solidFill>
              </a:rPr>
              <a:t>You walk into exams calmer</a:t>
            </a:r>
            <a:endParaRPr lang="en-US" sz="4000" dirty="0">
              <a:solidFill>
                <a:schemeClr val="bg1"/>
              </a:solidFill>
            </a:endParaRPr>
          </a:p>
          <a:p>
            <a:r>
              <a:rPr lang="en-GB" sz="4000" dirty="0">
                <a:solidFill>
                  <a:schemeClr val="bg1"/>
                </a:solidFill>
              </a:rPr>
              <a:t>Look forward to results day</a:t>
            </a:r>
            <a:endParaRPr lang="en-US" sz="40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sz="40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3EF4AE-ABB4-555C-2E55-4EF7065AEE6C}"/>
              </a:ext>
            </a:extLst>
          </p:cNvPr>
          <p:cNvSpPr txBox="1"/>
          <p:nvPr/>
        </p:nvSpPr>
        <p:spPr>
          <a:xfrm>
            <a:off x="114300" y="6504710"/>
            <a:ext cx="31796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err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www.studyskillszone.co.uk</a:t>
            </a:r>
            <a:endParaRPr lang="en-GB" sz="1200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871" y="1662627"/>
            <a:ext cx="8394062" cy="3948828"/>
          </a:xfrm>
        </p:spPr>
        <p:txBody>
          <a:bodyPr>
            <a:noAutofit/>
          </a:bodyPr>
          <a:lstStyle/>
          <a:p>
            <a:r>
              <a:rPr sz="3600" dirty="0">
                <a:solidFill>
                  <a:schemeClr val="bg1"/>
                </a:solidFill>
              </a:rPr>
              <a:t>Work smart, not constantly</a:t>
            </a:r>
            <a:endParaRPr lang="en-US" sz="3600" dirty="0">
              <a:solidFill>
                <a:schemeClr val="bg1"/>
              </a:solidFill>
            </a:endParaRPr>
          </a:p>
          <a:p>
            <a:r>
              <a:rPr lang="en-GB" sz="3600" dirty="0">
                <a:solidFill>
                  <a:schemeClr val="bg1"/>
                </a:solidFill>
              </a:rPr>
              <a:t>Choose rest/family days and revision days</a:t>
            </a:r>
            <a:endParaRPr sz="3600" dirty="0">
              <a:solidFill>
                <a:schemeClr val="bg1"/>
              </a:solidFill>
            </a:endParaRPr>
          </a:p>
          <a:p>
            <a:r>
              <a:rPr lang="en-US" sz="3600" dirty="0">
                <a:solidFill>
                  <a:schemeClr val="bg1"/>
                </a:solidFill>
              </a:rPr>
              <a:t>Work for a set amount of time</a:t>
            </a:r>
          </a:p>
          <a:p>
            <a:r>
              <a:rPr lang="en-US" sz="3600" dirty="0">
                <a:solidFill>
                  <a:schemeClr val="bg1"/>
                </a:solidFill>
              </a:rPr>
              <a:t>Identify weak topics</a:t>
            </a:r>
          </a:p>
          <a:p>
            <a:r>
              <a:rPr sz="3600" dirty="0">
                <a:solidFill>
                  <a:schemeClr val="bg1"/>
                </a:solidFill>
              </a:rPr>
              <a:t>Keep a victory list</a:t>
            </a:r>
            <a:r>
              <a:rPr lang="en-US" sz="3600" dirty="0">
                <a:solidFill>
                  <a:schemeClr val="bg1"/>
                </a:solidFill>
              </a:rPr>
              <a:t> of topics you’ve revised</a:t>
            </a:r>
            <a:endParaRPr sz="36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297AD5-97F8-9D55-6F44-5B1475C39068}"/>
              </a:ext>
            </a:extLst>
          </p:cNvPr>
          <p:cNvSpPr txBox="1"/>
          <p:nvPr/>
        </p:nvSpPr>
        <p:spPr>
          <a:xfrm>
            <a:off x="114300" y="6504710"/>
            <a:ext cx="31796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err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www.studyskillszone.co.uk</a:t>
            </a:r>
            <a:endParaRPr lang="en-GB" sz="1200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762" y="2388643"/>
            <a:ext cx="8935233" cy="4212574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rgbClr val="FFC000"/>
                </a:solidFill>
              </a:rPr>
              <a:t>Past </a:t>
            </a:r>
            <a:r>
              <a:rPr sz="2800" dirty="0">
                <a:solidFill>
                  <a:srgbClr val="FFC000"/>
                </a:solidFill>
              </a:rPr>
              <a:t>paper question</a:t>
            </a:r>
            <a:r>
              <a:rPr lang="en-US" sz="2800" dirty="0">
                <a:solidFill>
                  <a:srgbClr val="FFC000"/>
                </a:solidFill>
              </a:rPr>
              <a:t>s</a:t>
            </a:r>
            <a:r>
              <a:rPr sz="2800" dirty="0">
                <a:solidFill>
                  <a:schemeClr val="bg1"/>
                </a:solidFill>
              </a:rPr>
              <a:t> per </a:t>
            </a:r>
            <a:r>
              <a:rPr lang="en-US" sz="2800" dirty="0">
                <a:solidFill>
                  <a:schemeClr val="bg1"/>
                </a:solidFill>
              </a:rPr>
              <a:t>week</a:t>
            </a:r>
            <a:br>
              <a:rPr lang="en-US" sz="2800" dirty="0">
                <a:solidFill>
                  <a:schemeClr val="bg1"/>
                </a:solidFill>
              </a:rPr>
            </a:br>
            <a:endParaRPr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rgbClr val="FFC000"/>
                </a:solidFill>
              </a:rPr>
              <a:t>Q &amp; A </a:t>
            </a:r>
            <a:r>
              <a:rPr sz="2800" dirty="0">
                <a:solidFill>
                  <a:srgbClr val="FFC000"/>
                </a:solidFill>
              </a:rPr>
              <a:t>flashcards </a:t>
            </a:r>
            <a:r>
              <a:rPr lang="en-US" sz="2800" dirty="0">
                <a:solidFill>
                  <a:schemeClr val="bg1"/>
                </a:solidFill>
              </a:rPr>
              <a:t>per</a:t>
            </a:r>
            <a:r>
              <a:rPr sz="2800" dirty="0">
                <a:solidFill>
                  <a:schemeClr val="bg1"/>
                </a:solidFill>
              </a:rPr>
              <a:t> day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(test yourself)</a:t>
            </a:r>
            <a:br>
              <a:rPr lang="en-US" sz="2000" dirty="0">
                <a:solidFill>
                  <a:schemeClr val="bg1"/>
                </a:solidFill>
              </a:rPr>
            </a:br>
            <a:endParaRPr lang="en-US" sz="20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rgbClr val="FFC000"/>
                </a:solidFill>
              </a:rPr>
              <a:t>Sub-topics on BBC Bitesize</a:t>
            </a:r>
            <a:r>
              <a:rPr lang="en-US" sz="2800" dirty="0">
                <a:solidFill>
                  <a:schemeClr val="bg1"/>
                </a:solidFill>
              </a:rPr>
              <a:t> per day</a:t>
            </a:r>
            <a:br>
              <a:rPr lang="en-US" sz="2800" dirty="0">
                <a:solidFill>
                  <a:schemeClr val="bg1"/>
                </a:solidFill>
              </a:rPr>
            </a:br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rgbClr val="FFC000"/>
                </a:solidFill>
              </a:rPr>
              <a:t>Blank paper blitzes/brain dumps </a:t>
            </a:r>
            <a:r>
              <a:rPr lang="en-US" sz="2800" dirty="0">
                <a:solidFill>
                  <a:schemeClr val="bg1"/>
                </a:solidFill>
              </a:rPr>
              <a:t>per day </a:t>
            </a:r>
            <a:br>
              <a:rPr lang="en-US" sz="2800" dirty="0">
                <a:solidFill>
                  <a:schemeClr val="bg1"/>
                </a:solidFill>
              </a:rPr>
            </a:br>
            <a:endParaRPr sz="28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59000C-1EEB-840E-7B8F-C8FEB48B684F}"/>
              </a:ext>
            </a:extLst>
          </p:cNvPr>
          <p:cNvSpPr txBox="1"/>
          <p:nvPr/>
        </p:nvSpPr>
        <p:spPr>
          <a:xfrm>
            <a:off x="114300" y="6504710"/>
            <a:ext cx="31796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err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www.studyskillszone.co.uk</a:t>
            </a:r>
            <a:endParaRPr lang="en-GB" sz="1200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8ADFB1C-66BB-FE7B-BABD-E398568F92C9}"/>
              </a:ext>
            </a:extLst>
          </p:cNvPr>
          <p:cNvSpPr txBox="1">
            <a:spLocks/>
          </p:cNvSpPr>
          <p:nvPr/>
        </p:nvSpPr>
        <p:spPr>
          <a:xfrm>
            <a:off x="446762" y="1618184"/>
            <a:ext cx="6141929" cy="50385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Commit to a set number of: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9182" y="2255184"/>
            <a:ext cx="8125217" cy="3371241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Set your daily revision schedule    (include rest &amp; relaxation)</a:t>
            </a:r>
            <a:endParaRPr sz="3600" dirty="0">
              <a:solidFill>
                <a:schemeClr val="bg1"/>
              </a:solidFill>
            </a:endParaRPr>
          </a:p>
          <a:p>
            <a:r>
              <a:rPr sz="3600" dirty="0">
                <a:solidFill>
                  <a:schemeClr val="bg1"/>
                </a:solidFill>
              </a:rPr>
              <a:t>Write </a:t>
            </a:r>
            <a:r>
              <a:rPr lang="en-US" sz="3600" dirty="0">
                <a:solidFill>
                  <a:schemeClr val="bg1"/>
                </a:solidFill>
              </a:rPr>
              <a:t>it</a:t>
            </a:r>
            <a:r>
              <a:rPr sz="3600" dirty="0">
                <a:solidFill>
                  <a:schemeClr val="bg1"/>
                </a:solidFill>
              </a:rPr>
              <a:t> down</a:t>
            </a:r>
          </a:p>
          <a:p>
            <a:r>
              <a:rPr sz="3600" dirty="0">
                <a:solidFill>
                  <a:schemeClr val="bg1"/>
                </a:solidFill>
              </a:rPr>
              <a:t>Screenshot </a:t>
            </a:r>
            <a:r>
              <a:rPr lang="en-US" sz="3600" dirty="0">
                <a:solidFill>
                  <a:schemeClr val="bg1"/>
                </a:solidFill>
              </a:rPr>
              <a:t>it</a:t>
            </a:r>
            <a:endParaRPr sz="3600" dirty="0">
              <a:solidFill>
                <a:schemeClr val="bg1"/>
              </a:solidFill>
            </a:endParaRPr>
          </a:p>
          <a:p>
            <a:r>
              <a:rPr sz="3600" dirty="0">
                <a:solidFill>
                  <a:schemeClr val="bg1"/>
                </a:solidFill>
              </a:rPr>
              <a:t>Set as your lockscreen</a:t>
            </a:r>
            <a:r>
              <a:rPr lang="en-GB" sz="3600" dirty="0">
                <a:solidFill>
                  <a:schemeClr val="bg1"/>
                </a:solidFill>
              </a:rPr>
              <a:t> for the holiday</a:t>
            </a:r>
          </a:p>
          <a:p>
            <a:r>
              <a:rPr sz="3600" dirty="0">
                <a:solidFill>
                  <a:schemeClr val="bg1"/>
                </a:solidFill>
              </a:rPr>
              <a:t>Commit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182516-9D18-1E7F-2C22-1FE924FDDEDA}"/>
              </a:ext>
            </a:extLst>
          </p:cNvPr>
          <p:cNvSpPr txBox="1"/>
          <p:nvPr/>
        </p:nvSpPr>
        <p:spPr>
          <a:xfrm>
            <a:off x="114300" y="6504710"/>
            <a:ext cx="31796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err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www.studyskillszone.co.uk</a:t>
            </a:r>
            <a:endParaRPr lang="en-GB" sz="1200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870" y="2589758"/>
            <a:ext cx="8972812" cy="2182658"/>
          </a:xfrm>
        </p:spPr>
        <p:txBody>
          <a:bodyPr>
            <a:no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Relax &amp; e</a:t>
            </a:r>
            <a:r>
              <a:rPr sz="4800" dirty="0">
                <a:solidFill>
                  <a:schemeClr val="bg1"/>
                </a:solidFill>
              </a:rPr>
              <a:t>njoy your holiday</a:t>
            </a:r>
            <a:r>
              <a:rPr lang="en-GB" sz="4800" dirty="0">
                <a:solidFill>
                  <a:schemeClr val="bg1"/>
                </a:solidFill>
              </a:rPr>
              <a:t> </a:t>
            </a:r>
          </a:p>
          <a:p>
            <a:r>
              <a:rPr lang="en-GB" sz="4800" dirty="0">
                <a:solidFill>
                  <a:schemeClr val="bg1"/>
                </a:solidFill>
              </a:rPr>
              <a:t>AND build momentum </a:t>
            </a:r>
            <a:br>
              <a:rPr lang="en-GB" sz="4800" dirty="0">
                <a:solidFill>
                  <a:schemeClr val="bg1"/>
                </a:solidFill>
              </a:rPr>
            </a:br>
            <a:r>
              <a:rPr lang="en-GB" sz="4800" dirty="0">
                <a:solidFill>
                  <a:schemeClr val="bg1"/>
                </a:solidFill>
              </a:rPr>
              <a:t>with your revision</a:t>
            </a:r>
            <a:endParaRPr sz="48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0D3511-F10B-57DA-AB9F-26C7D961F8F3}"/>
              </a:ext>
            </a:extLst>
          </p:cNvPr>
          <p:cNvSpPr txBox="1"/>
          <p:nvPr/>
        </p:nvSpPr>
        <p:spPr>
          <a:xfrm>
            <a:off x="114300" y="6504710"/>
            <a:ext cx="31796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err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www.studyskillszone.co.uk</a:t>
            </a:r>
            <a:endParaRPr lang="en-GB" sz="1200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2AEE26-6525-E1DA-F0BC-73254A7B4D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A25791F-EDB7-46C9-05E8-47E51A4757FE}"/>
              </a:ext>
            </a:extLst>
          </p:cNvPr>
          <p:cNvSpPr txBox="1"/>
          <p:nvPr/>
        </p:nvSpPr>
        <p:spPr>
          <a:xfrm>
            <a:off x="114300" y="6504710"/>
            <a:ext cx="31796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err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www.studyskillszone.co.uk</a:t>
            </a:r>
            <a:endParaRPr lang="en-GB" sz="1200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24737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41497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275</Words>
  <Application>Microsoft Office PowerPoint</Application>
  <PresentationFormat>Widescreen</PresentationFormat>
  <Paragraphs>38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Aptos</vt:lpstr>
      <vt:lpstr>Aptos Display</vt:lpstr>
      <vt:lpstr>Arial</vt:lpstr>
      <vt:lpstr>Calibri</vt:lpstr>
      <vt:lpstr>Calibri Light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Director</Manager>
  <Company>Study Skills Zone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 hard in the winter, Show off in the summer</dc:title>
  <dc:subject>Work hard in the winter, Show off in the summer</dc:subject>
  <dc:creator>Matt Watson</dc:creator>
  <cp:keywords/>
  <dc:description/>
  <cp:lastModifiedBy>Stephen James</cp:lastModifiedBy>
  <cp:revision>21</cp:revision>
  <dcterms:created xsi:type="dcterms:W3CDTF">2013-01-27T09:14:16Z</dcterms:created>
  <dcterms:modified xsi:type="dcterms:W3CDTF">2025-12-05T09:28:14Z</dcterms:modified>
  <cp:category/>
</cp:coreProperties>
</file>