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4694"/>
  </p:normalViewPr>
  <p:slideViewPr>
    <p:cSldViewPr snapToGrid="0">
      <p:cViewPr varScale="1">
        <p:scale>
          <a:sx n="103" d="100"/>
          <a:sy n="103" d="100"/>
        </p:scale>
        <p:origin x="17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159DB-159B-EC99-C22E-AC0101072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C80E8-EB79-9FE5-A55A-E13298859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B4C62-F14B-129E-0052-ABDCA1438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AC701-C429-2F49-E89F-299C2A673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B3397-6DAD-CC7F-2331-3A7C1248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33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D55B0-DE4C-5FBF-8BCF-66BE07B6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2D7E2-AEF2-C28E-1504-F0A350DEA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2098E-D5A9-C91B-5B64-089AF194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82AD8-9752-A410-3682-F289E7380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3AD44-76B3-BA85-B98A-A47E8579F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971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29CD2F-9172-B4CF-6B5F-507889D345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D04F49-3558-D845-FC34-938CFDCCD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4AE34-D386-1296-BC52-79BC1C10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1FBC8-AD81-B950-82A2-6899EE8ED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E3CCA-54FA-252D-F817-CAAFAAC76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374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BE799-1C60-18F9-DC58-7556D9A6B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E1AEE-0C3F-6FB7-B8B2-3E162392F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BE430-FEB5-21CA-4939-218AEEBF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2CD0E-E9E9-E760-4416-FAE5BD50F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C320F-D129-9DAB-52F0-4E711068D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02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18300-6F93-92CE-45CA-A69858EA0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08BED-5B04-D625-AED9-09CAA2B84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20D32-198F-AC8F-826F-908227F9C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DEAF7-8C59-321F-8575-DAE3D823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6594E-C31A-69DB-2266-4E8D34F2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1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B324F-2D53-575A-6ED2-5A54F07BA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B7338-DB55-A9F9-ABCE-BAC76BFCC3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D29E43-559C-0FDC-FDFF-DB365B5E6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D5CAD-4C31-F9FF-4777-D0480C991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AAC9D-501D-60E5-6FA8-F6EE4590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BF01C-0E9C-ADE3-9240-17C8733F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3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AEA45-824F-75B5-F009-F026505AA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D18BEF-DEF4-5EC4-C023-386F2D7CA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7F98C-BCE3-2514-9182-5E92EF79D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44543-3A46-386D-F19B-3D655E3B8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8D30E-FB48-61E9-6856-6550BCEC67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3B1194-E6B3-7B94-C764-7347AA50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A0408E-D085-CC12-6CC3-FC9B4962F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0E6D2F-3D6C-3225-9643-823BF9C45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39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A7315-8A47-7F55-ECA9-63987279E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884423-C269-D7A4-7525-7C6651537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1254E1-6F94-8011-2973-590ADA22E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7C4ADD-8A6C-AACE-EEFD-56AE980E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63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1B10BA-DBD8-1B4E-7811-82259CBD1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B8CF89-CBC8-7366-A8B2-696C4231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FBB69-B124-7755-3C3A-72B8B63DA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9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4CAA-733B-0DA8-F7E9-06C287AC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03106-7871-642F-C60C-434B9D95A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257AD-1F12-2415-0193-E68030D5C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146F6-22F6-FF76-4994-084FA410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28FE09-7AC2-6161-F6C9-BDD446008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99D1C-9F60-17AC-3278-A6E43DA7D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2E7F6-7798-D2C6-89B8-29907141A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5FFBF7-6468-B51F-F2B7-AB2CAEF15B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F727D4-235A-2153-1079-B58042C089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3212D9-B309-1918-A5CB-97658FEAF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393EF-E983-90D3-D852-D303065F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80010-A33D-FF82-F510-F120A8C5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53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20DDA8-6D5C-72DC-2D0A-8714ABCED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F951A-9B53-8FCE-5806-9ECA0DC75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34E4A-F422-62B0-CB9C-7044E8ECA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576989-42A1-4D95-8F32-E534E59BE96C}" type="datetimeFigureOut">
              <a:rPr lang="en-GB" smtClean="0"/>
              <a:t>20/01/2026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922DD-EF8C-5486-6EE5-2B6BC5B5E9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46406-8484-51B4-D0AF-4D704891A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D1DE77-EB56-49CC-8BB8-12EC932B1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81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D7CCE55-5BA3-90F9-439E-EF3C1BC2273D}"/>
              </a:ext>
            </a:extLst>
          </p:cNvPr>
          <p:cNvSpPr txBox="1"/>
          <p:nvPr/>
        </p:nvSpPr>
        <p:spPr>
          <a:xfrm>
            <a:off x="1605945" y="2902290"/>
            <a:ext cx="94198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Structured Memory</a:t>
            </a:r>
          </a:p>
        </p:txBody>
      </p:sp>
    </p:spTree>
    <p:extLst>
      <p:ext uri="{BB962C8B-B14F-4D97-AF65-F5344CB8AC3E}">
        <p14:creationId xmlns:p14="http://schemas.microsoft.com/office/powerpoint/2010/main" val="6025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C96900-1EF8-C933-44FF-FDF5E74CE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3EFBD13-9FF7-CAEA-4090-03528F932763}"/>
              </a:ext>
            </a:extLst>
          </p:cNvPr>
          <p:cNvSpPr txBox="1"/>
          <p:nvPr/>
        </p:nvSpPr>
        <p:spPr>
          <a:xfrm>
            <a:off x="1161989" y="3013501"/>
            <a:ext cx="98680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is so hard is remember 30 words?</a:t>
            </a:r>
          </a:p>
        </p:txBody>
      </p:sp>
    </p:spTree>
    <p:extLst>
      <p:ext uri="{BB962C8B-B14F-4D97-AF65-F5344CB8AC3E}">
        <p14:creationId xmlns:p14="http://schemas.microsoft.com/office/powerpoint/2010/main" val="190988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CE0BB9-0449-D3E7-64BD-D31ED1334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F3551A-059F-F911-CF3C-21F26E611511}"/>
              </a:ext>
            </a:extLst>
          </p:cNvPr>
          <p:cNvSpPr txBox="1"/>
          <p:nvPr/>
        </p:nvSpPr>
        <p:spPr>
          <a:xfrm>
            <a:off x="597956" y="3013501"/>
            <a:ext cx="109960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Because our brains are easily overwhelmed</a:t>
            </a:r>
          </a:p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faced with too much info.</a:t>
            </a:r>
          </a:p>
        </p:txBody>
      </p:sp>
    </p:spTree>
    <p:extLst>
      <p:ext uri="{BB962C8B-B14F-4D97-AF65-F5344CB8AC3E}">
        <p14:creationId xmlns:p14="http://schemas.microsoft.com/office/powerpoint/2010/main" val="388058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CEC021-80CD-8F7F-6679-535751791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3630422-196D-CB20-ED5E-BDADEF113D66}"/>
              </a:ext>
            </a:extLst>
          </p:cNvPr>
          <p:cNvSpPr txBox="1"/>
          <p:nvPr/>
        </p:nvSpPr>
        <p:spPr>
          <a:xfrm>
            <a:off x="1326025" y="3359491"/>
            <a:ext cx="9564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So, is it impossible to learn 30 words?</a:t>
            </a:r>
          </a:p>
        </p:txBody>
      </p:sp>
    </p:spTree>
    <p:extLst>
      <p:ext uri="{BB962C8B-B14F-4D97-AF65-F5344CB8AC3E}">
        <p14:creationId xmlns:p14="http://schemas.microsoft.com/office/powerpoint/2010/main" val="421566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0DFCD0-9222-36C6-2D9E-40BE30663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01F9D00-E3D8-A323-D14D-BC6926441A81}"/>
              </a:ext>
            </a:extLst>
          </p:cNvPr>
          <p:cNvSpPr txBox="1"/>
          <p:nvPr/>
        </p:nvSpPr>
        <p:spPr>
          <a:xfrm>
            <a:off x="1681504" y="1866610"/>
            <a:ext cx="86560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course not - it’s totally doable!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B5DC00-21DB-CFBF-8482-8F0D4F7557B0}"/>
              </a:ext>
            </a:extLst>
          </p:cNvPr>
          <p:cNvSpPr txBox="1"/>
          <p:nvPr/>
        </p:nvSpPr>
        <p:spPr>
          <a:xfrm>
            <a:off x="2058287" y="3359032"/>
            <a:ext cx="81248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the trick is how you present</a:t>
            </a:r>
          </a:p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that information to your brain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A9DF5F-BBD5-358E-5F16-D4FA1663B219}"/>
              </a:ext>
            </a:extLst>
          </p:cNvPr>
          <p:cNvSpPr txBox="1"/>
          <p:nvPr/>
        </p:nvSpPr>
        <p:spPr>
          <a:xfrm>
            <a:off x="3234003" y="5491262"/>
            <a:ext cx="57734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Here’s how you do it…</a:t>
            </a:r>
          </a:p>
        </p:txBody>
      </p:sp>
    </p:spTree>
    <p:extLst>
      <p:ext uri="{BB962C8B-B14F-4D97-AF65-F5344CB8AC3E}">
        <p14:creationId xmlns:p14="http://schemas.microsoft.com/office/powerpoint/2010/main" val="327568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A2444-9ED5-7306-0706-8B9F1801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DA4355-A119-B6FB-A000-3E3D42F2746F}"/>
              </a:ext>
            </a:extLst>
          </p:cNvPr>
          <p:cNvSpPr txBox="1"/>
          <p:nvPr/>
        </p:nvSpPr>
        <p:spPr>
          <a:xfrm>
            <a:off x="231422" y="1384696"/>
            <a:ext cx="168282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1. Organise the words into small categories</a:t>
            </a:r>
          </a:p>
          <a:p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(chunks of 5 or 6 words)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DC9CDB-C71A-1DFF-9C6E-7E4DFE78D5B3}"/>
              </a:ext>
            </a:extLst>
          </p:cNvPr>
          <p:cNvSpPr txBox="1"/>
          <p:nvPr/>
        </p:nvSpPr>
        <p:spPr>
          <a:xfrm>
            <a:off x="231422" y="2893224"/>
            <a:ext cx="7687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2. Learn a chunk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438AC7-F564-20BC-A848-A15366E8BD54}"/>
              </a:ext>
            </a:extLst>
          </p:cNvPr>
          <p:cNvSpPr txBox="1"/>
          <p:nvPr/>
        </p:nvSpPr>
        <p:spPr>
          <a:xfrm>
            <a:off x="231422" y="5756813"/>
            <a:ext cx="11948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5. Repeat Steps 2 - 4 with a different chunk of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A75BC1-F536-8580-255B-797722203E9A}"/>
              </a:ext>
            </a:extLst>
          </p:cNvPr>
          <p:cNvSpPr txBox="1"/>
          <p:nvPr/>
        </p:nvSpPr>
        <p:spPr>
          <a:xfrm>
            <a:off x="231422" y="3847754"/>
            <a:ext cx="7204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3. Test yourself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CBF216-E63D-FD71-E5B5-5E5D780A7F07}"/>
              </a:ext>
            </a:extLst>
          </p:cNvPr>
          <p:cNvSpPr txBox="1"/>
          <p:nvPr/>
        </p:nvSpPr>
        <p:spPr>
          <a:xfrm>
            <a:off x="231422" y="4802284"/>
            <a:ext cx="9989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 4. Check if your correct</a:t>
            </a:r>
          </a:p>
        </p:txBody>
      </p:sp>
    </p:spTree>
    <p:extLst>
      <p:ext uri="{BB962C8B-B14F-4D97-AF65-F5344CB8AC3E}">
        <p14:creationId xmlns:p14="http://schemas.microsoft.com/office/powerpoint/2010/main" val="81673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EEC41C-9062-BB70-FFDD-802DD3B5B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8D5FB3A-3E4D-EA86-4944-BBB12DD4E45F}"/>
              </a:ext>
            </a:extLst>
          </p:cNvPr>
          <p:cNvSpPr txBox="1"/>
          <p:nvPr/>
        </p:nvSpPr>
        <p:spPr>
          <a:xfrm>
            <a:off x="559582" y="2769109"/>
            <a:ext cx="1107283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brain is capable of remembering </a:t>
            </a:r>
          </a:p>
          <a:p>
            <a:pPr algn="ctr"/>
            <a:r>
              <a:rPr lang="en-GB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everything you need to know </a:t>
            </a:r>
          </a:p>
          <a:p>
            <a:pPr algn="ctr"/>
            <a:r>
              <a:rPr lang="en-GB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do well in your exams</a:t>
            </a:r>
          </a:p>
        </p:txBody>
      </p:sp>
    </p:spTree>
    <p:extLst>
      <p:ext uri="{BB962C8B-B14F-4D97-AF65-F5344CB8AC3E}">
        <p14:creationId xmlns:p14="http://schemas.microsoft.com/office/powerpoint/2010/main" val="421301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99BBA-3C39-C8B3-93DA-CD4FD2EF5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DB2769-3B0D-5DD7-67A5-5E46281ADE20}"/>
              </a:ext>
            </a:extLst>
          </p:cNvPr>
          <p:cNvSpPr txBox="1"/>
          <p:nvPr/>
        </p:nvSpPr>
        <p:spPr>
          <a:xfrm>
            <a:off x="2224363" y="1665238"/>
            <a:ext cx="77432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the trick is to present info </a:t>
            </a:r>
          </a:p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neat little chunks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DC65D1-DD6B-980D-4099-6016AE305A4C}"/>
              </a:ext>
            </a:extLst>
          </p:cNvPr>
          <p:cNvSpPr txBox="1"/>
          <p:nvPr/>
        </p:nvSpPr>
        <p:spPr>
          <a:xfrm>
            <a:off x="2322156" y="4256038"/>
            <a:ext cx="75477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test yourself throughout </a:t>
            </a:r>
          </a:p>
          <a:p>
            <a:pPr algn="ctr"/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learning process</a:t>
            </a:r>
          </a:p>
        </p:txBody>
      </p:sp>
    </p:spTree>
    <p:extLst>
      <p:ext uri="{BB962C8B-B14F-4D97-AF65-F5344CB8AC3E}">
        <p14:creationId xmlns:p14="http://schemas.microsoft.com/office/powerpoint/2010/main" val="71947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145</Words>
  <Application>Microsoft Macintosh PowerPoint</Application>
  <PresentationFormat>Widescreen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James</dc:creator>
  <cp:lastModifiedBy>Matt Watson</cp:lastModifiedBy>
  <cp:revision>8</cp:revision>
  <dcterms:created xsi:type="dcterms:W3CDTF">2026-01-20T15:56:04Z</dcterms:created>
  <dcterms:modified xsi:type="dcterms:W3CDTF">2026-01-20T20:04:34Z</dcterms:modified>
</cp:coreProperties>
</file>